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2.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xml.rels" ContentType="application/vnd.openxmlformats-package.relationships+xml"/>
  <Override PartName="/ppt/slideLayouts/slideLayout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_rels/presentation.xml.rels" ContentType="application/vnd.openxmlformats-package.relationships+xml"/>
  <Override PartName="/ppt/media/image1.png" ContentType="image/pn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70"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presProps" Target="presProps.xml"/>
</Relationships>
</file>

<file path=ppt/media/image1.png>
</file>

<file path=ppt/media/image2.jpeg>
</file>

<file path=ppt/media/image3.jpeg>
</file>

<file path=ppt/media/image4.jpeg>
</file>

<file path=ppt/media/image5.jpeg>
</file>

<file path=ppt/media/image6.jpeg>
</file>

<file path=ppt/media/image7.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chemeClr val="lt1"/>
        </a:solidFill>
      </p:bgPr>
    </p:bg>
    <p:spTree>
      <p:nvGrpSpPr>
        <p:cNvPr id="1" name=""/>
        <p:cNvGrpSpPr/>
        <p:nvPr/>
      </p:nvGrpSpPr>
      <p:grpSpPr>
        <a:xfrm>
          <a:off x="0" y="0"/>
          <a:ext cx="0" cy="0"/>
          <a:chOff x="0" y="0"/>
          <a:chExt cx="0" cy="0"/>
        </a:xfrm>
      </p:grpSpPr>
      <p:pic>
        <p:nvPicPr>
          <p:cNvPr id="0" name="Google Shape;9;p2" descr=""/>
          <p:cNvPicPr/>
          <p:nvPr/>
        </p:nvPicPr>
        <p:blipFill>
          <a:blip r:embed="rId2"/>
          <a:stretch/>
        </p:blipFill>
        <p:spPr>
          <a:xfrm>
            <a:off x="0" y="360"/>
            <a:ext cx="9143640" cy="5142600"/>
          </a:xfrm>
          <a:prstGeom prst="rect">
            <a:avLst/>
          </a:prstGeom>
          <a:noFill/>
          <a:ln w="0">
            <a:noFill/>
          </a:ln>
        </p:spPr>
      </p:pic>
      <p:sp>
        <p:nvSpPr>
          <p:cNvPr id="1" name="PlaceHolder 1"/>
          <p:cNvSpPr>
            <a:spLocks noGrp="1"/>
          </p:cNvSpPr>
          <p:nvPr>
            <p:ph type="title"/>
          </p:nvPr>
        </p:nvSpPr>
        <p:spPr>
          <a:xfrm>
            <a:off x="228600" y="771480"/>
            <a:ext cx="6379200" cy="2964960"/>
          </a:xfrm>
          <a:prstGeom prst="rect">
            <a:avLst/>
          </a:prstGeom>
          <a:noFill/>
          <a:ln w="0">
            <a:noFill/>
          </a:ln>
        </p:spPr>
        <p:txBody>
          <a:bodyPr lIns="91440" rIns="91440" tIns="91440" bIns="91440" anchor="b">
            <a:noAutofit/>
          </a:bodyPr>
          <a:p>
            <a:pPr indent="0">
              <a:buNone/>
            </a:pPr>
            <a:r>
              <a:rPr b="0" lang="fr-FR" sz="5000" strike="noStrike" u="none">
                <a:solidFill>
                  <a:schemeClr val="dk1"/>
                </a:solidFill>
                <a:effectLst/>
                <a:uFillTx/>
                <a:latin typeface="Arial"/>
              </a:rPr>
              <a:t>Click to edit the title text format</a:t>
            </a:r>
            <a:endParaRPr b="0" lang="fr-FR" sz="5000" strike="noStrike" u="none">
              <a:solidFill>
                <a:schemeClr val="dk1"/>
              </a:solidFill>
              <a:effectLst/>
              <a:uFillTx/>
              <a:latin typeface="Arial"/>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chemeClr val="lt1"/>
        </a:solidFill>
      </p:bgPr>
    </p:bg>
    <p:spTree>
      <p:nvGrpSpPr>
        <p:cNvPr id="1" name=""/>
        <p:cNvGrpSpPr/>
        <p:nvPr/>
      </p:nvGrpSpPr>
      <p:grpSpPr>
        <a:xfrm>
          <a:off x="0" y="0"/>
          <a:ext cx="0" cy="0"/>
          <a:chOff x="0" y="0"/>
          <a:chExt cx="0" cy="0"/>
        </a:xfrm>
      </p:grpSpPr>
      <p:pic>
        <p:nvPicPr>
          <p:cNvPr id="35" name="Google Shape;118;p19" descr=""/>
          <p:cNvPicPr/>
          <p:nvPr/>
        </p:nvPicPr>
        <p:blipFill>
          <a:blip r:embed="rId2"/>
          <a:stretch/>
        </p:blipFill>
        <p:spPr>
          <a:xfrm>
            <a:off x="0" y="360"/>
            <a:ext cx="9143640" cy="5142600"/>
          </a:xfrm>
          <a:prstGeom prst="rect">
            <a:avLst/>
          </a:prstGeom>
          <a:noFill/>
          <a:ln w="0">
            <a:noFill/>
          </a:ln>
        </p:spPr>
      </p:pic>
      <p:cxnSp>
        <p:nvCxnSpPr>
          <p:cNvPr id="36" name="Google Shape;119;p19"/>
          <p:cNvCxnSpPr/>
          <p:nvPr/>
        </p:nvCxnSpPr>
        <p:spPr>
          <a:xfrm flipH="1">
            <a:off x="229680" y="399240"/>
            <a:ext cx="8687880" cy="360"/>
          </a:xfrm>
          <a:prstGeom prst="straightConnector1">
            <a:avLst/>
          </a:prstGeom>
          <a:ln w="9525">
            <a:solidFill>
              <a:srgbClr val="ffffff"/>
            </a:solidFill>
            <a:round/>
          </a:ln>
        </p:spPr>
      </p:cxnSp>
      <p:sp>
        <p:nvSpPr>
          <p:cNvPr id="37" name="PlaceHolder 1"/>
          <p:cNvSpPr>
            <a:spLocks noGrp="1"/>
          </p:cNvSpPr>
          <p:nvPr>
            <p:ph type="title"/>
          </p:nvPr>
        </p:nvSpPr>
        <p:spPr>
          <a:xfrm>
            <a:off x="3927960" y="1358640"/>
            <a:ext cx="2334240" cy="754560"/>
          </a:xfrm>
          <a:prstGeom prst="rect">
            <a:avLst/>
          </a:prstGeom>
          <a:noFill/>
          <a:ln w="0">
            <a:noFill/>
          </a:ln>
        </p:spPr>
        <p:txBody>
          <a:bodyPr lIns="91440" rIns="91440" tIns="91440" bIns="91440" anchor="b">
            <a:noAutofit/>
          </a:bodyPr>
          <a:p>
            <a:pPr indent="0" algn="ctr">
              <a:lnSpc>
                <a:spcPct val="100000"/>
              </a:lnSpc>
              <a:buNone/>
            </a:pPr>
            <a:r>
              <a:rPr b="0" lang="fr-FR" sz="3000" strike="noStrike" u="none">
                <a:solidFill>
                  <a:schemeClr val="accent1"/>
                </a:solidFill>
                <a:effectLst/>
                <a:uFillTx/>
                <a:latin typeface="Xanh Mono"/>
                <a:ea typeface="Xanh Mono"/>
              </a:rPr>
              <a:t>xx%</a:t>
            </a:r>
            <a:endParaRPr b="0" lang="fr-FR" sz="3000" strike="noStrike" u="none">
              <a:solidFill>
                <a:schemeClr val="dk1"/>
              </a:solidFill>
              <a:effectLst/>
              <a:uFillTx/>
              <a:latin typeface="Arial"/>
            </a:endParaRPr>
          </a:p>
        </p:txBody>
      </p:sp>
      <p:sp>
        <p:nvSpPr>
          <p:cNvPr id="38" name="PlaceHolder 2"/>
          <p:cNvSpPr>
            <a:spLocks noGrp="1"/>
          </p:cNvSpPr>
          <p:nvPr>
            <p:ph type="title"/>
          </p:nvPr>
        </p:nvSpPr>
        <p:spPr>
          <a:xfrm>
            <a:off x="3927960" y="3133080"/>
            <a:ext cx="2334240" cy="754560"/>
          </a:xfrm>
          <a:prstGeom prst="rect">
            <a:avLst/>
          </a:prstGeom>
          <a:noFill/>
          <a:ln w="0">
            <a:noFill/>
          </a:ln>
        </p:spPr>
        <p:txBody>
          <a:bodyPr lIns="91440" rIns="91440" tIns="91440" bIns="91440" anchor="b">
            <a:noAutofit/>
          </a:bodyPr>
          <a:p>
            <a:pPr indent="0" algn="ctr">
              <a:lnSpc>
                <a:spcPct val="100000"/>
              </a:lnSpc>
              <a:buNone/>
            </a:pPr>
            <a:r>
              <a:rPr b="0" lang="fr-FR" sz="3000" strike="noStrike" u="none">
                <a:solidFill>
                  <a:schemeClr val="accent1"/>
                </a:solidFill>
                <a:effectLst/>
                <a:uFillTx/>
                <a:latin typeface="Xanh Mono"/>
                <a:ea typeface="Xanh Mono"/>
              </a:rPr>
              <a:t>xx%</a:t>
            </a:r>
            <a:endParaRPr b="0" lang="fr-FR" sz="3000" strike="noStrike" u="none">
              <a:solidFill>
                <a:schemeClr val="dk1"/>
              </a:solidFill>
              <a:effectLst/>
              <a:uFillTx/>
              <a:latin typeface="Arial"/>
            </a:endParaRPr>
          </a:p>
        </p:txBody>
      </p:sp>
      <p:sp>
        <p:nvSpPr>
          <p:cNvPr id="39" name="PlaceHolder 3"/>
          <p:cNvSpPr>
            <a:spLocks noGrp="1"/>
          </p:cNvSpPr>
          <p:nvPr>
            <p:ph type="title"/>
          </p:nvPr>
        </p:nvSpPr>
        <p:spPr>
          <a:xfrm>
            <a:off x="6345000" y="1358640"/>
            <a:ext cx="2334240" cy="754560"/>
          </a:xfrm>
          <a:prstGeom prst="rect">
            <a:avLst/>
          </a:prstGeom>
          <a:noFill/>
          <a:ln w="0">
            <a:noFill/>
          </a:ln>
        </p:spPr>
        <p:txBody>
          <a:bodyPr lIns="91440" rIns="91440" tIns="91440" bIns="91440" anchor="b">
            <a:noAutofit/>
          </a:bodyPr>
          <a:p>
            <a:pPr indent="0" algn="ctr">
              <a:lnSpc>
                <a:spcPct val="100000"/>
              </a:lnSpc>
              <a:buNone/>
            </a:pPr>
            <a:r>
              <a:rPr b="0" lang="fr-FR" sz="3000" strike="noStrike" u="none">
                <a:solidFill>
                  <a:schemeClr val="accent1"/>
                </a:solidFill>
                <a:effectLst/>
                <a:uFillTx/>
                <a:latin typeface="Xanh Mono"/>
                <a:ea typeface="Xanh Mono"/>
              </a:rPr>
              <a:t>xx%</a:t>
            </a:r>
            <a:endParaRPr b="0" lang="fr-FR" sz="3000" strike="noStrike" u="none">
              <a:solidFill>
                <a:schemeClr val="dk1"/>
              </a:solidFill>
              <a:effectLst/>
              <a:uFillTx/>
              <a:latin typeface="Arial"/>
            </a:endParaRPr>
          </a:p>
        </p:txBody>
      </p:sp>
      <p:sp>
        <p:nvSpPr>
          <p:cNvPr id="40" name="PlaceHolder 4"/>
          <p:cNvSpPr>
            <a:spLocks noGrp="1"/>
          </p:cNvSpPr>
          <p:nvPr>
            <p:ph type="title"/>
          </p:nvPr>
        </p:nvSpPr>
        <p:spPr>
          <a:xfrm>
            <a:off x="6345000" y="3133080"/>
            <a:ext cx="2334240" cy="754560"/>
          </a:xfrm>
          <a:prstGeom prst="rect">
            <a:avLst/>
          </a:prstGeom>
          <a:noFill/>
          <a:ln w="0">
            <a:noFill/>
          </a:ln>
        </p:spPr>
        <p:txBody>
          <a:bodyPr lIns="91440" rIns="91440" tIns="91440" bIns="91440" anchor="b">
            <a:noAutofit/>
          </a:bodyPr>
          <a:p>
            <a:pPr indent="0" algn="ctr">
              <a:lnSpc>
                <a:spcPct val="100000"/>
              </a:lnSpc>
              <a:buNone/>
            </a:pPr>
            <a:r>
              <a:rPr b="0" lang="fr-FR" sz="3000" strike="noStrike" u="none">
                <a:solidFill>
                  <a:schemeClr val="accent1"/>
                </a:solidFill>
                <a:effectLst/>
                <a:uFillTx/>
                <a:latin typeface="Xanh Mono"/>
                <a:ea typeface="Xanh Mono"/>
              </a:rPr>
              <a:t>xx%</a:t>
            </a:r>
            <a:endParaRPr b="0" lang="fr-FR" sz="3000" strike="noStrike" u="none">
              <a:solidFill>
                <a:schemeClr val="dk1"/>
              </a:solidFill>
              <a:effectLst/>
              <a:uFillTx/>
              <a:latin typeface="Arial"/>
            </a:endParaRPr>
          </a:p>
        </p:txBody>
      </p:sp>
      <p:sp>
        <p:nvSpPr>
          <p:cNvPr id="41" name="PlaceHolder 5"/>
          <p:cNvSpPr>
            <a:spLocks noGrp="1"/>
          </p:cNvSpPr>
          <p:nvPr>
            <p:ph type="title"/>
          </p:nvPr>
        </p:nvSpPr>
        <p:spPr>
          <a:xfrm>
            <a:off x="228600" y="704160"/>
            <a:ext cx="2894400" cy="111096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chemeClr val="lt1"/>
        </a:solidFill>
      </p:bgPr>
    </p:bg>
    <p:spTree>
      <p:nvGrpSpPr>
        <p:cNvPr id="1" name=""/>
        <p:cNvGrpSpPr/>
        <p:nvPr/>
      </p:nvGrpSpPr>
      <p:grpSpPr>
        <a:xfrm>
          <a:off x="0" y="0"/>
          <a:ext cx="0" cy="0"/>
          <a:chOff x="0" y="0"/>
          <a:chExt cx="0" cy="0"/>
        </a:xfrm>
      </p:grpSpPr>
      <p:pic>
        <p:nvPicPr>
          <p:cNvPr id="42" name="Google Shape;131;p20" descr=""/>
          <p:cNvPicPr/>
          <p:nvPr/>
        </p:nvPicPr>
        <p:blipFill>
          <a:blip r:embed="rId2"/>
          <a:stretch/>
        </p:blipFill>
        <p:spPr>
          <a:xfrm>
            <a:off x="0" y="360"/>
            <a:ext cx="9143640" cy="5142600"/>
          </a:xfrm>
          <a:prstGeom prst="rect">
            <a:avLst/>
          </a:prstGeom>
          <a:noFill/>
          <a:ln w="0">
            <a:noFill/>
          </a:ln>
        </p:spPr>
      </p:pic>
      <p:cxnSp>
        <p:nvCxnSpPr>
          <p:cNvPr id="43" name="Google Shape;132;p20"/>
          <p:cNvCxnSpPr/>
          <p:nvPr/>
        </p:nvCxnSpPr>
        <p:spPr>
          <a:xfrm flipH="1">
            <a:off x="229680" y="399240"/>
            <a:ext cx="8687880" cy="360"/>
          </a:xfrm>
          <a:prstGeom prst="straightConnector1">
            <a:avLst/>
          </a:prstGeom>
          <a:ln w="9525">
            <a:solidFill>
              <a:srgbClr val="ffffff"/>
            </a:solidFill>
            <a:round/>
          </a:ln>
        </p:spPr>
      </p:cxnSp>
      <p:sp>
        <p:nvSpPr>
          <p:cNvPr id="44" name="PlaceHolder 1"/>
          <p:cNvSpPr>
            <a:spLocks noGrp="1"/>
          </p:cNvSpPr>
          <p:nvPr>
            <p:ph type="title"/>
          </p:nvPr>
        </p:nvSpPr>
        <p:spPr>
          <a:xfrm>
            <a:off x="3618360" y="1142280"/>
            <a:ext cx="5281920" cy="2395080"/>
          </a:xfrm>
          <a:prstGeom prst="rect">
            <a:avLst/>
          </a:prstGeom>
          <a:noFill/>
          <a:ln w="0">
            <a:noFill/>
          </a:ln>
        </p:spPr>
        <p:txBody>
          <a:bodyPr lIns="91440" rIns="91440" tIns="91440" bIns="91440" anchor="t">
            <a:noAutofit/>
          </a:bodyPr>
          <a:p>
            <a:pPr indent="0">
              <a:buNone/>
            </a:pPr>
            <a:r>
              <a:rPr b="0" lang="fr-FR" sz="5000" strike="noStrike" u="none">
                <a:solidFill>
                  <a:schemeClr val="dk1"/>
                </a:solidFill>
                <a:effectLst/>
                <a:uFillTx/>
                <a:latin typeface="Arial"/>
              </a:rPr>
              <a:t>Click to edit the title text format</a:t>
            </a:r>
            <a:endParaRPr b="0" lang="fr-FR" sz="5000" strike="noStrike" u="none">
              <a:solidFill>
                <a:schemeClr val="dk1"/>
              </a:solidFill>
              <a:effectLst/>
              <a:uFillTx/>
              <a:latin typeface="Arial"/>
            </a:endParaRPr>
          </a:p>
        </p:txBody>
      </p:sp>
      <p:sp>
        <p:nvSpPr>
          <p:cNvPr id="45" name="Google Shape;135;p20"/>
          <p:cNvSpPr/>
          <p:nvPr/>
        </p:nvSpPr>
        <p:spPr>
          <a:xfrm>
            <a:off x="228600" y="3707280"/>
            <a:ext cx="3170160" cy="555840"/>
          </a:xfrm>
          <a:prstGeom prst="rect">
            <a:avLst/>
          </a:prstGeom>
          <a:noFill/>
          <a:ln w="0">
            <a:noFill/>
          </a:ln>
        </p:spPr>
        <p:style>
          <a:lnRef idx="0"/>
          <a:fillRef idx="0"/>
          <a:effectRef idx="0"/>
          <a:fontRef idx="minor"/>
        </p:style>
        <p:txBody>
          <a:bodyPr tIns="91440" bIns="91440" anchor="t">
            <a:noAutofit/>
          </a:bodyPr>
          <a:p>
            <a:pPr defTabSz="914400">
              <a:lnSpc>
                <a:spcPct val="100000"/>
              </a:lnSpc>
              <a:tabLst>
                <a:tab algn="l" pos="0"/>
              </a:tabLst>
            </a:pPr>
            <a:r>
              <a:rPr b="1" lang="en" sz="1000" strike="noStrike" u="none">
                <a:solidFill>
                  <a:schemeClr val="dk1"/>
                </a:solidFill>
                <a:effectLst/>
                <a:uFillTx/>
                <a:latin typeface="Roboto Mono"/>
                <a:ea typeface="Roboto Mono"/>
              </a:rPr>
              <a:t>CREDITS:</a:t>
            </a:r>
            <a:r>
              <a:rPr b="0" lang="en" sz="1000" strike="noStrike" u="none">
                <a:solidFill>
                  <a:schemeClr val="dk1"/>
                </a:solidFill>
                <a:effectLst/>
                <a:uFillTx/>
                <a:latin typeface="Roboto Mono"/>
                <a:ea typeface="Roboto Mono"/>
              </a:rPr>
              <a:t> This presentation template was created by </a:t>
            </a:r>
            <a:r>
              <a:rPr b="1" lang="en" sz="1000" strike="noStrike" u="sng">
                <a:solidFill>
                  <a:schemeClr val="dk1"/>
                </a:solidFill>
                <a:effectLst/>
                <a:uFillTx/>
                <a:latin typeface="Roboto Mono"/>
                <a:ea typeface="Roboto Mono"/>
                <a:hlinkClick r:id="rId3"/>
              </a:rPr>
              <a:t>Slidesgo</a:t>
            </a:r>
            <a:r>
              <a:rPr b="0" lang="en" sz="1000" strike="noStrike" u="none">
                <a:solidFill>
                  <a:schemeClr val="dk1"/>
                </a:solidFill>
                <a:effectLst/>
                <a:uFillTx/>
                <a:latin typeface="Roboto Mono"/>
                <a:ea typeface="Roboto Mono"/>
              </a:rPr>
              <a:t>, and includes icons, infographics &amp; images by </a:t>
            </a:r>
            <a:r>
              <a:rPr b="1" lang="en" sz="1000" strike="noStrike" u="sng">
                <a:solidFill>
                  <a:schemeClr val="dk1"/>
                </a:solidFill>
                <a:effectLst/>
                <a:uFillTx/>
                <a:latin typeface="Roboto Mono"/>
                <a:ea typeface="Roboto Mono"/>
                <a:hlinkClick r:id="rId4"/>
              </a:rPr>
              <a:t>Freepik</a:t>
            </a:r>
            <a:r>
              <a:rPr b="0" lang="en" sz="1000" strike="noStrike" u="none">
                <a:solidFill>
                  <a:schemeClr val="dk1"/>
                </a:solidFill>
                <a:effectLst/>
                <a:uFillTx/>
                <a:latin typeface="Roboto Mono"/>
                <a:ea typeface="Roboto Mono"/>
              </a:rPr>
              <a:t> </a:t>
            </a:r>
            <a:endParaRPr b="0" lang="en-US" sz="1000" strike="noStrike" u="none">
              <a:solidFill>
                <a:srgbClr val="ffffff"/>
              </a:solidFill>
              <a:effectLst/>
              <a:uFillTx/>
              <a:latin typeface="OpenSymbo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pic>
        <p:nvPicPr>
          <p:cNvPr id="46" name="Google Shape;13;p3" descr=""/>
          <p:cNvPicPr/>
          <p:nvPr/>
        </p:nvPicPr>
        <p:blipFill>
          <a:blip r:embed="rId2"/>
          <a:stretch/>
        </p:blipFill>
        <p:spPr>
          <a:xfrm>
            <a:off x="0" y="360"/>
            <a:ext cx="9143640" cy="5142600"/>
          </a:xfrm>
          <a:prstGeom prst="rect">
            <a:avLst/>
          </a:prstGeom>
          <a:noFill/>
          <a:ln w="0">
            <a:noFill/>
          </a:ln>
        </p:spPr>
      </p:pic>
      <p:cxnSp>
        <p:nvCxnSpPr>
          <p:cNvPr id="47" name="Google Shape;14;p3"/>
          <p:cNvCxnSpPr/>
          <p:nvPr/>
        </p:nvCxnSpPr>
        <p:spPr>
          <a:xfrm flipH="1">
            <a:off x="229680" y="399240"/>
            <a:ext cx="8687880" cy="360"/>
          </a:xfrm>
          <a:prstGeom prst="straightConnector1">
            <a:avLst/>
          </a:prstGeom>
          <a:ln w="9525">
            <a:solidFill>
              <a:srgbClr val="ffffff"/>
            </a:solidFill>
            <a:round/>
          </a:ln>
        </p:spPr>
      </p:cxnSp>
      <p:sp>
        <p:nvSpPr>
          <p:cNvPr id="48" name="PlaceHolder 1"/>
          <p:cNvSpPr>
            <a:spLocks noGrp="1"/>
          </p:cNvSpPr>
          <p:nvPr>
            <p:ph type="title"/>
          </p:nvPr>
        </p:nvSpPr>
        <p:spPr>
          <a:xfrm>
            <a:off x="228600" y="2121120"/>
            <a:ext cx="3329640" cy="2793600"/>
          </a:xfrm>
          <a:prstGeom prst="rect">
            <a:avLst/>
          </a:prstGeom>
          <a:noFill/>
          <a:ln w="0">
            <a:noFill/>
          </a:ln>
        </p:spPr>
        <p:txBody>
          <a:bodyPr lIns="91440" rIns="91440" tIns="91440" bIns="91440" anchor="b">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49" name="PlaceHolder 2"/>
          <p:cNvSpPr>
            <a:spLocks noGrp="1"/>
          </p:cNvSpPr>
          <p:nvPr>
            <p:ph type="title"/>
          </p:nvPr>
        </p:nvSpPr>
        <p:spPr>
          <a:xfrm>
            <a:off x="6806160" y="906480"/>
            <a:ext cx="2109240" cy="1537920"/>
          </a:xfrm>
          <a:prstGeom prst="rect">
            <a:avLst/>
          </a:prstGeom>
          <a:noFill/>
          <a:ln w="0">
            <a:noFill/>
          </a:ln>
        </p:spPr>
        <p:txBody>
          <a:bodyPr lIns="91440" rIns="91440" tIns="91440" bIns="91440" anchor="ctr">
            <a:noAutofit/>
          </a:bodyPr>
          <a:p>
            <a:pPr indent="0" algn="ctr">
              <a:lnSpc>
                <a:spcPct val="100000"/>
              </a:lnSpc>
              <a:buNone/>
            </a:pPr>
            <a:r>
              <a:rPr b="0" lang="fr-FR" sz="12600" strike="noStrike" u="none">
                <a:solidFill>
                  <a:schemeClr val="accent2"/>
                </a:solidFill>
                <a:effectLst/>
                <a:uFillTx/>
                <a:latin typeface="Xanh Mono"/>
                <a:ea typeface="Xanh Mono"/>
              </a:rPr>
              <a:t>xx%</a:t>
            </a:r>
            <a:endParaRPr b="0" lang="fr-FR" sz="12600" strike="noStrike" u="none">
              <a:solidFill>
                <a:schemeClr val="dk1"/>
              </a:solidFill>
              <a:effectLst/>
              <a:uFillTx/>
              <a:latin typeface="Arial"/>
            </a:endParaRPr>
          </a:p>
        </p:txBody>
      </p:sp>
      <p:sp>
        <p:nvSpPr>
          <p:cNvPr id="50" name="PlaceHolder 3"/>
          <p:cNvSpPr>
            <a:spLocks noGrp="1"/>
          </p:cNvSpPr>
          <p:nvPr>
            <p:ph type="body"/>
          </p:nvPr>
        </p:nvSpPr>
        <p:spPr>
          <a:xfrm rot="21540000">
            <a:off x="321120" y="699120"/>
            <a:ext cx="3409200" cy="1391760"/>
          </a:xfrm>
          <a:prstGeom prst="rect">
            <a:avLst/>
          </a:prstGeom>
          <a:noFill/>
          <a:ln w="0">
            <a:noFill/>
          </a:ln>
          <a:effectLst>
            <a:outerShdw dist="56894" dir="8330890" blurRad="128520" rotWithShape="0">
              <a:srgbClr val="000000">
                <a:alpha val="40000"/>
              </a:srgbClr>
            </a:outerShdw>
          </a:effectLst>
        </p:spPr>
        <p:txBody>
          <a:bodyPr lIns="90000" rIns="90000" tIns="45000" bIns="45000" anchor="t">
            <a:normAutofit fontScale="475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bg>
      <p:bgPr>
        <a:solidFill>
          <a:schemeClr val="lt1"/>
        </a:solidFill>
      </p:bgPr>
    </p:bg>
    <p:spTree>
      <p:nvGrpSpPr>
        <p:cNvPr id="1" name=""/>
        <p:cNvGrpSpPr/>
        <p:nvPr/>
      </p:nvGrpSpPr>
      <p:grpSpPr>
        <a:xfrm>
          <a:off x="0" y="0"/>
          <a:ext cx="0" cy="0"/>
          <a:chOff x="0" y="0"/>
          <a:chExt cx="0" cy="0"/>
        </a:xfrm>
      </p:grpSpPr>
      <p:pic>
        <p:nvPicPr>
          <p:cNvPr id="51" name="Google Shape;137;p21" descr=""/>
          <p:cNvPicPr/>
          <p:nvPr/>
        </p:nvPicPr>
        <p:blipFill>
          <a:blip r:embed="rId2"/>
          <a:stretch/>
        </p:blipFill>
        <p:spPr>
          <a:xfrm>
            <a:off x="0" y="360"/>
            <a:ext cx="9143640" cy="5142600"/>
          </a:xfrm>
          <a:prstGeom prst="rect">
            <a:avLst/>
          </a:prstGeom>
          <a:noFill/>
          <a:ln w="0">
            <a:noFill/>
          </a:ln>
        </p:spPr>
      </p:pic>
      <p:cxnSp>
        <p:nvCxnSpPr>
          <p:cNvPr id="52" name="Google Shape;138;p21"/>
          <p:cNvCxnSpPr/>
          <p:nvPr/>
        </p:nvCxnSpPr>
        <p:spPr>
          <a:xfrm flipH="1">
            <a:off x="229680" y="399240"/>
            <a:ext cx="8687880" cy="360"/>
          </a:xfrm>
          <a:prstGeom prst="straightConnector1">
            <a:avLst/>
          </a:prstGeom>
          <a:ln w="9525">
            <a:solidFill>
              <a:srgbClr val="ffffff"/>
            </a:solidFill>
            <a:round/>
          </a:ln>
        </p:spPr>
      </p:cxn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bg>
      <p:bgPr>
        <a:solidFill>
          <a:schemeClr val="lt1"/>
        </a:solidFill>
      </p:bgPr>
    </p:bg>
    <p:spTree>
      <p:nvGrpSpPr>
        <p:cNvPr id="1" name=""/>
        <p:cNvGrpSpPr/>
        <p:nvPr/>
      </p:nvGrpSpPr>
      <p:grpSpPr>
        <a:xfrm>
          <a:off x="0" y="0"/>
          <a:ext cx="0" cy="0"/>
          <a:chOff x="0" y="0"/>
          <a:chExt cx="0" cy="0"/>
        </a:xfrm>
      </p:grpSpPr>
      <p:pic>
        <p:nvPicPr>
          <p:cNvPr id="53" name="Google Shape;140;p22" descr=""/>
          <p:cNvPicPr/>
          <p:nvPr/>
        </p:nvPicPr>
        <p:blipFill>
          <a:blip r:embed="rId2"/>
          <a:stretch/>
        </p:blipFill>
        <p:spPr>
          <a:xfrm>
            <a:off x="0" y="360"/>
            <a:ext cx="9143640" cy="5142600"/>
          </a:xfrm>
          <a:prstGeom prst="rect">
            <a:avLst/>
          </a:prstGeom>
          <a:noFill/>
          <a:ln w="0">
            <a:noFill/>
          </a:ln>
        </p:spPr>
      </p:pic>
      <p:cxnSp>
        <p:nvCxnSpPr>
          <p:cNvPr id="54" name="Google Shape;141;p22"/>
          <p:cNvCxnSpPr/>
          <p:nvPr/>
        </p:nvCxnSpPr>
        <p:spPr>
          <a:xfrm flipH="1">
            <a:off x="229680" y="399240"/>
            <a:ext cx="8687880" cy="360"/>
          </a:xfrm>
          <a:prstGeom prst="straightConnector1">
            <a:avLst/>
          </a:prstGeom>
          <a:ln w="9525">
            <a:solidFill>
              <a:srgbClr val="ffffff"/>
            </a:solidFill>
            <a:round/>
          </a:ln>
        </p:spPr>
      </p:cxn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lt1"/>
        </a:solidFill>
      </p:bgPr>
    </p:bg>
    <p:spTree>
      <p:nvGrpSpPr>
        <p:cNvPr id="1" name=""/>
        <p:cNvGrpSpPr/>
        <p:nvPr/>
      </p:nvGrpSpPr>
      <p:grpSpPr>
        <a:xfrm>
          <a:off x="0" y="0"/>
          <a:ext cx="0" cy="0"/>
          <a:chOff x="0" y="0"/>
          <a:chExt cx="0" cy="0"/>
        </a:xfrm>
      </p:grpSpPr>
      <p:pic>
        <p:nvPicPr>
          <p:cNvPr id="55" name="Google Shape;19;p4" descr=""/>
          <p:cNvPicPr/>
          <p:nvPr/>
        </p:nvPicPr>
        <p:blipFill>
          <a:blip r:embed="rId2"/>
          <a:stretch/>
        </p:blipFill>
        <p:spPr>
          <a:xfrm>
            <a:off x="0" y="360"/>
            <a:ext cx="9143640" cy="5142600"/>
          </a:xfrm>
          <a:prstGeom prst="rect">
            <a:avLst/>
          </a:prstGeom>
          <a:noFill/>
          <a:ln w="0">
            <a:noFill/>
          </a:ln>
        </p:spPr>
      </p:pic>
      <p:sp>
        <p:nvSpPr>
          <p:cNvPr id="5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57" name="PlaceHolder 2"/>
          <p:cNvSpPr>
            <a:spLocks noGrp="1"/>
          </p:cNvSpPr>
          <p:nvPr>
            <p:ph type="body"/>
          </p:nvPr>
        </p:nvSpPr>
        <p:spPr>
          <a:xfrm>
            <a:off x="720000" y="1152360"/>
            <a:ext cx="7703640" cy="34160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cxnSp>
        <p:nvCxnSpPr>
          <p:cNvPr id="58" name="Google Shape;22;p4"/>
          <p:cNvCxnSpPr/>
          <p:nvPr/>
        </p:nvCxnSpPr>
        <p:spPr>
          <a:xfrm flipH="1">
            <a:off x="229680" y="399240"/>
            <a:ext cx="8687880" cy="360"/>
          </a:xfrm>
          <a:prstGeom prst="straightConnector1">
            <a:avLst/>
          </a:prstGeom>
          <a:ln w="9525">
            <a:solidFill>
              <a:srgbClr val="ffffff"/>
            </a:solidFill>
            <a:round/>
          </a:ln>
        </p:spPr>
      </p:cxn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lt1"/>
        </a:solidFill>
      </p:bgPr>
    </p:bg>
    <p:spTree>
      <p:nvGrpSpPr>
        <p:cNvPr id="1" name=""/>
        <p:cNvGrpSpPr/>
        <p:nvPr/>
      </p:nvGrpSpPr>
      <p:grpSpPr>
        <a:xfrm>
          <a:off x="0" y="0"/>
          <a:ext cx="0" cy="0"/>
          <a:chOff x="0" y="0"/>
          <a:chExt cx="0" cy="0"/>
        </a:xfrm>
      </p:grpSpPr>
      <p:pic>
        <p:nvPicPr>
          <p:cNvPr id="59" name="Google Shape;24;p5" descr=""/>
          <p:cNvPicPr/>
          <p:nvPr/>
        </p:nvPicPr>
        <p:blipFill>
          <a:blip r:embed="rId2"/>
          <a:stretch/>
        </p:blipFill>
        <p:spPr>
          <a:xfrm>
            <a:off x="0" y="360"/>
            <a:ext cx="9143640" cy="5142600"/>
          </a:xfrm>
          <a:prstGeom prst="rect">
            <a:avLst/>
          </a:prstGeom>
          <a:noFill/>
          <a:ln w="0">
            <a:noFill/>
          </a:ln>
        </p:spPr>
      </p:pic>
      <p:cxnSp>
        <p:nvCxnSpPr>
          <p:cNvPr id="60" name="Google Shape;25;p5"/>
          <p:cNvCxnSpPr/>
          <p:nvPr/>
        </p:nvCxnSpPr>
        <p:spPr>
          <a:xfrm flipH="1">
            <a:off x="229680" y="399240"/>
            <a:ext cx="8687880" cy="360"/>
          </a:xfrm>
          <a:prstGeom prst="straightConnector1">
            <a:avLst/>
          </a:prstGeom>
          <a:ln w="9525">
            <a:solidFill>
              <a:srgbClr val="ffffff"/>
            </a:solidFill>
            <a:round/>
          </a:ln>
        </p:spPr>
      </p:cxnSp>
      <p:sp>
        <p:nvSpPr>
          <p:cNvPr id="61" name="PlaceHolder 1"/>
          <p:cNvSpPr>
            <a:spLocks noGrp="1"/>
          </p:cNvSpPr>
          <p:nvPr>
            <p:ph type="title"/>
          </p:nvPr>
        </p:nvSpPr>
        <p:spPr>
          <a:xfrm>
            <a:off x="228600" y="399240"/>
            <a:ext cx="2591280" cy="232524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lt1"/>
        </a:solidFill>
      </p:bgPr>
    </p:bg>
    <p:spTree>
      <p:nvGrpSpPr>
        <p:cNvPr id="1" name=""/>
        <p:cNvGrpSpPr/>
        <p:nvPr/>
      </p:nvGrpSpPr>
      <p:grpSpPr>
        <a:xfrm>
          <a:off x="0" y="0"/>
          <a:ext cx="0" cy="0"/>
          <a:chOff x="0" y="0"/>
          <a:chExt cx="0" cy="0"/>
        </a:xfrm>
      </p:grpSpPr>
      <p:pic>
        <p:nvPicPr>
          <p:cNvPr id="62" name="Google Shape;32;p6" descr=""/>
          <p:cNvPicPr/>
          <p:nvPr/>
        </p:nvPicPr>
        <p:blipFill>
          <a:blip r:embed="rId2"/>
          <a:stretch/>
        </p:blipFill>
        <p:spPr>
          <a:xfrm>
            <a:off x="0" y="360"/>
            <a:ext cx="9143640" cy="5142600"/>
          </a:xfrm>
          <a:prstGeom prst="rect">
            <a:avLst/>
          </a:prstGeom>
          <a:noFill/>
          <a:ln w="0">
            <a:noFill/>
          </a:ln>
        </p:spPr>
      </p:pic>
      <p:sp>
        <p:nvSpPr>
          <p:cNvPr id="63" name="PlaceHolder 1"/>
          <p:cNvSpPr>
            <a:spLocks noGrp="1"/>
          </p:cNvSpPr>
          <p:nvPr>
            <p:ph type="title"/>
          </p:nvPr>
        </p:nvSpPr>
        <p:spPr>
          <a:xfrm>
            <a:off x="229680" y="399240"/>
            <a:ext cx="868536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64" name="Google Shape;34;p6"/>
          <p:cNvCxnSpPr/>
          <p:nvPr/>
        </p:nvCxnSpPr>
        <p:spPr>
          <a:xfrm flipH="1">
            <a:off x="235800" y="405360"/>
            <a:ext cx="8688240" cy="360"/>
          </a:xfrm>
          <a:prstGeom prst="straightConnector1">
            <a:avLst/>
          </a:prstGeom>
          <a:ln w="9525">
            <a:solidFill>
              <a:srgbClr val="ffffff"/>
            </a:solidFill>
            <a:round/>
          </a:ln>
        </p:spPr>
      </p:cxn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lt1"/>
        </a:solidFill>
      </p:bgPr>
    </p:bg>
    <p:spTree>
      <p:nvGrpSpPr>
        <p:cNvPr id="1" name=""/>
        <p:cNvGrpSpPr/>
        <p:nvPr/>
      </p:nvGrpSpPr>
      <p:grpSpPr>
        <a:xfrm>
          <a:off x="0" y="0"/>
          <a:ext cx="0" cy="0"/>
          <a:chOff x="0" y="0"/>
          <a:chExt cx="0" cy="0"/>
        </a:xfrm>
      </p:grpSpPr>
      <p:pic>
        <p:nvPicPr>
          <p:cNvPr id="65" name="Google Shape;36;p7" descr=""/>
          <p:cNvPicPr/>
          <p:nvPr/>
        </p:nvPicPr>
        <p:blipFill>
          <a:blip r:embed="rId2"/>
          <a:stretch/>
        </p:blipFill>
        <p:spPr>
          <a:xfrm>
            <a:off x="0" y="360"/>
            <a:ext cx="9143640" cy="5142600"/>
          </a:xfrm>
          <a:prstGeom prst="rect">
            <a:avLst/>
          </a:prstGeom>
          <a:noFill/>
          <a:ln w="0">
            <a:noFill/>
          </a:ln>
        </p:spPr>
      </p:pic>
      <p:sp>
        <p:nvSpPr>
          <p:cNvPr id="66" name="PlaceHolder 1"/>
          <p:cNvSpPr>
            <a:spLocks noGrp="1"/>
          </p:cNvSpPr>
          <p:nvPr>
            <p:ph type="title"/>
          </p:nvPr>
        </p:nvSpPr>
        <p:spPr>
          <a:xfrm>
            <a:off x="228600" y="228600"/>
            <a:ext cx="3998160" cy="1445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67" name="PlaceHolder 2"/>
          <p:cNvSpPr>
            <a:spLocks noGrp="1"/>
          </p:cNvSpPr>
          <p:nvPr>
            <p:ph type="body"/>
          </p:nvPr>
        </p:nvSpPr>
        <p:spPr>
          <a:xfrm>
            <a:off x="1609560" y="2066040"/>
            <a:ext cx="3823920" cy="25322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
        <p:nvSpPr>
          <p:cNvPr id="68" name="PlaceHolder 3"/>
          <p:cNvSpPr>
            <a:spLocks noGrp="1"/>
          </p:cNvSpPr>
          <p:nvPr>
            <p:ph type="body"/>
          </p:nvPr>
        </p:nvSpPr>
        <p:spPr>
          <a:xfrm>
            <a:off x="5715720" y="0"/>
            <a:ext cx="3427920" cy="5143320"/>
          </a:xfrm>
          <a:prstGeom prst="rect">
            <a:avLst/>
          </a:prstGeom>
          <a:noFill/>
          <a:ln w="0">
            <a:noFill/>
          </a:ln>
        </p:spPr>
        <p:txBody>
          <a:bodyPr lIns="90000" rIns="90000" tIns="45000" bIns="45000" anchor="t">
            <a:normAutofit lnSpcReduction="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cxnSp>
        <p:nvCxnSpPr>
          <p:cNvPr id="69" name="Google Shape;40;p7"/>
          <p:cNvCxnSpPr/>
          <p:nvPr/>
        </p:nvCxnSpPr>
        <p:spPr>
          <a:xfrm flipH="1">
            <a:off x="229680" y="399240"/>
            <a:ext cx="8687880" cy="360"/>
          </a:xfrm>
          <a:prstGeom prst="straightConnector1">
            <a:avLst/>
          </a:prstGeom>
          <a:ln w="9525">
            <a:solidFill>
              <a:srgbClr val="ffffff"/>
            </a:solidFill>
            <a:round/>
          </a:ln>
        </p:spPr>
      </p:cxn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lt1"/>
        </a:solidFill>
      </p:bgPr>
    </p:bg>
    <p:spTree>
      <p:nvGrpSpPr>
        <p:cNvPr id="1" name=""/>
        <p:cNvGrpSpPr/>
        <p:nvPr/>
      </p:nvGrpSpPr>
      <p:grpSpPr>
        <a:xfrm>
          <a:off x="0" y="0"/>
          <a:ext cx="0" cy="0"/>
          <a:chOff x="0" y="0"/>
          <a:chExt cx="0" cy="0"/>
        </a:xfrm>
      </p:grpSpPr>
      <p:pic>
        <p:nvPicPr>
          <p:cNvPr id="70" name="Google Shape;42;p8" descr=""/>
          <p:cNvPicPr/>
          <p:nvPr/>
        </p:nvPicPr>
        <p:blipFill>
          <a:blip r:embed="rId2"/>
          <a:stretch/>
        </p:blipFill>
        <p:spPr>
          <a:xfrm>
            <a:off x="0" y="360"/>
            <a:ext cx="9143640" cy="5142600"/>
          </a:xfrm>
          <a:prstGeom prst="rect">
            <a:avLst/>
          </a:prstGeom>
          <a:noFill/>
          <a:ln w="0">
            <a:noFill/>
          </a:ln>
        </p:spPr>
      </p:pic>
      <p:sp>
        <p:nvSpPr>
          <p:cNvPr id="71" name="PlaceHolder 1"/>
          <p:cNvSpPr>
            <a:spLocks noGrp="1"/>
          </p:cNvSpPr>
          <p:nvPr>
            <p:ph type="title"/>
          </p:nvPr>
        </p:nvSpPr>
        <p:spPr>
          <a:xfrm>
            <a:off x="1388160" y="1307160"/>
            <a:ext cx="636732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cxnSp>
        <p:nvCxnSpPr>
          <p:cNvPr id="72" name="Google Shape;44;p8"/>
          <p:cNvCxnSpPr/>
          <p:nvPr/>
        </p:nvCxnSpPr>
        <p:spPr>
          <a:xfrm flipH="1">
            <a:off x="229680" y="399240"/>
            <a:ext cx="8687880" cy="360"/>
          </a:xfrm>
          <a:prstGeom prst="straightConnector1">
            <a:avLst/>
          </a:prstGeom>
          <a:ln w="9525">
            <a:solidFill>
              <a:srgbClr val="ffffff"/>
            </a:solidFill>
            <a:round/>
          </a:ln>
        </p:spPr>
      </p:cxn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pic>
        <p:nvPicPr>
          <p:cNvPr id="3" name="Google Shape;55;p11" descr=""/>
          <p:cNvPicPr/>
          <p:nvPr/>
        </p:nvPicPr>
        <p:blipFill>
          <a:blip r:embed="rId2"/>
          <a:stretch/>
        </p:blipFill>
        <p:spPr>
          <a:xfrm>
            <a:off x="0" y="360"/>
            <a:ext cx="9143640" cy="5142600"/>
          </a:xfrm>
          <a:prstGeom prst="rect">
            <a:avLst/>
          </a:prstGeom>
          <a:noFill/>
          <a:ln w="0">
            <a:noFill/>
          </a:ln>
        </p:spPr>
      </p:pic>
      <p:sp>
        <p:nvSpPr>
          <p:cNvPr id="4" name="PlaceHolder 1"/>
          <p:cNvSpPr>
            <a:spLocks noGrp="1"/>
          </p:cNvSpPr>
          <p:nvPr>
            <p:ph type="title"/>
          </p:nvPr>
        </p:nvSpPr>
        <p:spPr>
          <a:xfrm>
            <a:off x="1284120" y="1953000"/>
            <a:ext cx="6575760" cy="799200"/>
          </a:xfrm>
          <a:prstGeom prst="rect">
            <a:avLst/>
          </a:prstGeom>
          <a:noFill/>
          <a:ln w="0">
            <a:noFill/>
          </a:ln>
        </p:spPr>
        <p:txBody>
          <a:bodyPr lIns="91440" rIns="91440" tIns="91440" bIns="91440" anchor="b">
            <a:noAutofit/>
          </a:bodyPr>
          <a:p>
            <a:pPr indent="0" algn="ctr">
              <a:lnSpc>
                <a:spcPct val="100000"/>
              </a:lnSpc>
              <a:buNone/>
            </a:pPr>
            <a:r>
              <a:rPr b="0" lang="fr-FR" sz="6000" strike="noStrike" u="none">
                <a:solidFill>
                  <a:schemeClr val="accent1"/>
                </a:solidFill>
                <a:effectLst/>
                <a:uFillTx/>
                <a:latin typeface="Xanh Mono"/>
                <a:ea typeface="Xanh Mono"/>
              </a:rPr>
              <a:t>xx%</a:t>
            </a:r>
            <a:endParaRPr b="0" lang="fr-FR" sz="6000" strike="noStrike" u="none">
              <a:solidFill>
                <a:schemeClr val="dk1"/>
              </a:solidFill>
              <a:effectLst/>
              <a:uFillTx/>
              <a:latin typeface="Arial"/>
            </a:endParaRPr>
          </a:p>
        </p:txBody>
      </p:sp>
      <p:cxnSp>
        <p:nvCxnSpPr>
          <p:cNvPr id="5" name="Google Shape;58;p11"/>
          <p:cNvCxnSpPr/>
          <p:nvPr/>
        </p:nvCxnSpPr>
        <p:spPr>
          <a:xfrm flipH="1">
            <a:off x="229680" y="399240"/>
            <a:ext cx="8687880" cy="360"/>
          </a:xfrm>
          <a:prstGeom prst="straightConnector1">
            <a:avLst/>
          </a:prstGeom>
          <a:ln w="9525">
            <a:solidFill>
              <a:srgbClr val="ffffff"/>
            </a:solidFill>
            <a:round/>
          </a:ln>
        </p:spPr>
      </p:cxn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lt1"/>
        </a:solidFill>
      </p:bgPr>
    </p:bg>
    <p:spTree>
      <p:nvGrpSpPr>
        <p:cNvPr id="1" name=""/>
        <p:cNvGrpSpPr/>
        <p:nvPr/>
      </p:nvGrpSpPr>
      <p:grpSpPr>
        <a:xfrm>
          <a:off x="0" y="0"/>
          <a:ext cx="0" cy="0"/>
          <a:chOff x="0" y="0"/>
          <a:chExt cx="0" cy="0"/>
        </a:xfrm>
      </p:grpSpPr>
      <p:pic>
        <p:nvPicPr>
          <p:cNvPr id="73" name="Google Shape;46;p9" descr=""/>
          <p:cNvPicPr/>
          <p:nvPr/>
        </p:nvPicPr>
        <p:blipFill>
          <a:blip r:embed="rId2"/>
          <a:stretch/>
        </p:blipFill>
        <p:spPr>
          <a:xfrm>
            <a:off x="0" y="360"/>
            <a:ext cx="9143640" cy="5142600"/>
          </a:xfrm>
          <a:prstGeom prst="rect">
            <a:avLst/>
          </a:prstGeom>
          <a:noFill/>
          <a:ln w="0">
            <a:noFill/>
          </a:ln>
        </p:spPr>
      </p:pic>
      <p:sp>
        <p:nvSpPr>
          <p:cNvPr id="74"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75" name="Google Shape;50;p9"/>
          <p:cNvCxnSpPr/>
          <p:nvPr/>
        </p:nvCxnSpPr>
        <p:spPr>
          <a:xfrm flipH="1">
            <a:off x="229680" y="399240"/>
            <a:ext cx="8687880" cy="360"/>
          </a:xfrm>
          <a:prstGeom prst="straightConnector1">
            <a:avLst/>
          </a:prstGeom>
          <a:ln w="9525">
            <a:solidFill>
              <a:srgbClr val="ffffff"/>
            </a:solidFill>
            <a:round/>
          </a:ln>
        </p:spPr>
      </p:cxn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lt1"/>
        </a:solidFill>
      </p:bgPr>
    </p:bg>
    <p:spTree>
      <p:nvGrpSpPr>
        <p:cNvPr id="1" name=""/>
        <p:cNvGrpSpPr/>
        <p:nvPr/>
      </p:nvGrpSpPr>
      <p:grpSpPr>
        <a:xfrm>
          <a:off x="0" y="0"/>
          <a:ext cx="0" cy="0"/>
          <a:chOff x="0" y="0"/>
          <a:chExt cx="0" cy="0"/>
        </a:xfrm>
      </p:grpSpPr>
      <p:sp>
        <p:nvSpPr>
          <p:cNvPr id="76"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77" name="PlaceHolder 2"/>
          <p:cNvSpPr>
            <a:spLocks noGrp="1"/>
          </p:cNvSpPr>
          <p:nvPr>
            <p:ph type="title"/>
          </p:nvPr>
        </p:nvSpPr>
        <p:spPr>
          <a:xfrm>
            <a:off x="228600" y="399240"/>
            <a:ext cx="3768840" cy="386280"/>
          </a:xfrm>
          <a:prstGeom prst="rect">
            <a:avLst/>
          </a:prstGeom>
          <a:noFill/>
          <a:ln w="0">
            <a:noFill/>
          </a:ln>
        </p:spPr>
        <p:txBody>
          <a:bodyPr lIns="91440" rIns="91440" tIns="91440" bIns="91440" anchor="ctr">
            <a:noAutofit/>
          </a:bodyPr>
          <a:p>
            <a:pPr indent="0">
              <a:buNone/>
            </a:pPr>
            <a:r>
              <a:rPr b="0" lang="fr-FR" sz="1400" strike="noStrike" u="none">
                <a:solidFill>
                  <a:schemeClr val="dk1"/>
                </a:solidFill>
                <a:effectLst/>
                <a:uFillTx/>
                <a:latin typeface="Arial"/>
              </a:rPr>
              <a:t>Click to edit the title text format</a:t>
            </a:r>
            <a:endParaRPr b="0" lang="fr-FR" sz="1400" strike="noStrike" u="none">
              <a:solidFill>
                <a:schemeClr val="dk1"/>
              </a:solidFill>
              <a:effectLst/>
              <a:uFillTx/>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78" name="Google Shape;147;p25"/>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79"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80" name="Google Shape;150;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81"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82"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chemeClr val="dk2"/>
        </a:solidFill>
      </p:bgPr>
    </p:bg>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2_1">
    <p:bg>
      <p:bgPr>
        <a:solidFill>
          <a:schemeClr val="lt1"/>
        </a:solidFill>
      </p:bgPr>
    </p:bg>
    <p:spTree>
      <p:nvGrpSpPr>
        <p:cNvPr id="1" name=""/>
        <p:cNvGrpSpPr/>
        <p:nvPr/>
      </p:nvGrpSpPr>
      <p:grpSpPr>
        <a:xfrm>
          <a:off x="0" y="0"/>
          <a:ext cx="0" cy="0"/>
          <a:chOff x="0" y="0"/>
          <a:chExt cx="0" cy="0"/>
        </a:xfrm>
      </p:grpSpPr>
      <p:pic>
        <p:nvPicPr>
          <p:cNvPr id="6" name="Google Shape;61;p13" descr=""/>
          <p:cNvPicPr/>
          <p:nvPr/>
        </p:nvPicPr>
        <p:blipFill>
          <a:blip r:embed="rId2"/>
          <a:stretch/>
        </p:blipFill>
        <p:spPr>
          <a:xfrm>
            <a:off x="0" y="360"/>
            <a:ext cx="9143640" cy="5142600"/>
          </a:xfrm>
          <a:prstGeom prst="rect">
            <a:avLst/>
          </a:prstGeom>
          <a:noFill/>
          <a:ln w="0">
            <a:noFill/>
          </a:ln>
        </p:spPr>
      </p:pic>
      <p:cxnSp>
        <p:nvCxnSpPr>
          <p:cNvPr id="7" name="Google Shape;62;p13"/>
          <p:cNvCxnSpPr/>
          <p:nvPr/>
        </p:nvCxnSpPr>
        <p:spPr>
          <a:xfrm flipH="1">
            <a:off x="229680" y="399240"/>
            <a:ext cx="8687880" cy="360"/>
          </a:xfrm>
          <a:prstGeom prst="straightConnector1">
            <a:avLst/>
          </a:prstGeom>
          <a:ln w="9525">
            <a:solidFill>
              <a:srgbClr val="ffffff"/>
            </a:solidFill>
            <a:round/>
          </a:ln>
        </p:spPr>
      </p:cxnSp>
      <p:sp>
        <p:nvSpPr>
          <p:cNvPr id="8" name="PlaceHolder 1"/>
          <p:cNvSpPr>
            <a:spLocks noGrp="1"/>
          </p:cNvSpPr>
          <p:nvPr>
            <p:ph type="title"/>
          </p:nvPr>
        </p:nvSpPr>
        <p:spPr>
          <a:xfrm>
            <a:off x="228600" y="399240"/>
            <a:ext cx="3280320" cy="2804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9" name="PlaceHolder 2"/>
          <p:cNvSpPr>
            <a:spLocks noGrp="1"/>
          </p:cNvSpPr>
          <p:nvPr>
            <p:ph type="title"/>
          </p:nvPr>
        </p:nvSpPr>
        <p:spPr>
          <a:xfrm>
            <a:off x="4074840" y="2237040"/>
            <a:ext cx="865440" cy="310320"/>
          </a:xfrm>
          <a:prstGeom prst="rect">
            <a:avLst/>
          </a:prstGeom>
          <a:noFill/>
          <a:ln w="0">
            <a:noFill/>
          </a:ln>
        </p:spPr>
        <p:txBody>
          <a:bodyPr lIns="91440" rIns="91440" tIns="91440" bIns="91440" anchor="ctr">
            <a:noAutofit/>
          </a:bodyPr>
          <a:p>
            <a:pPr indent="0" algn="ctr">
              <a:lnSpc>
                <a:spcPct val="100000"/>
              </a:lnSpc>
              <a:buNone/>
            </a:pPr>
            <a:r>
              <a:rPr b="0" lang="fr-FR" sz="2000" strike="noStrike" u="none">
                <a:solidFill>
                  <a:schemeClr val="accent2"/>
                </a:solidFill>
                <a:effectLst/>
                <a:uFillTx/>
                <a:latin typeface="Xanh Mono"/>
                <a:ea typeface="Xanh Mono"/>
              </a:rPr>
              <a:t>xx%</a:t>
            </a:r>
            <a:endParaRPr b="0" lang="fr-FR" sz="2000" strike="noStrike" u="none">
              <a:solidFill>
                <a:schemeClr val="dk1"/>
              </a:solidFill>
              <a:effectLst/>
              <a:uFillTx/>
              <a:latin typeface="Arial"/>
            </a:endParaRPr>
          </a:p>
        </p:txBody>
      </p:sp>
      <p:sp>
        <p:nvSpPr>
          <p:cNvPr id="10" name="PlaceHolder 3"/>
          <p:cNvSpPr>
            <a:spLocks noGrp="1"/>
          </p:cNvSpPr>
          <p:nvPr>
            <p:ph type="title"/>
          </p:nvPr>
        </p:nvSpPr>
        <p:spPr>
          <a:xfrm>
            <a:off x="4592880" y="1215720"/>
            <a:ext cx="865440" cy="310320"/>
          </a:xfrm>
          <a:prstGeom prst="rect">
            <a:avLst/>
          </a:prstGeom>
          <a:noFill/>
          <a:ln w="0">
            <a:noFill/>
          </a:ln>
        </p:spPr>
        <p:txBody>
          <a:bodyPr lIns="91440" rIns="91440" tIns="91440" bIns="91440" anchor="ctr">
            <a:noAutofit/>
          </a:bodyPr>
          <a:p>
            <a:pPr indent="0" algn="ctr">
              <a:lnSpc>
                <a:spcPct val="100000"/>
              </a:lnSpc>
              <a:buNone/>
            </a:pPr>
            <a:r>
              <a:rPr b="0" lang="fr-FR" sz="2000" strike="noStrike" u="none">
                <a:solidFill>
                  <a:schemeClr val="accent2"/>
                </a:solidFill>
                <a:effectLst/>
                <a:uFillTx/>
                <a:latin typeface="Xanh Mono"/>
                <a:ea typeface="Xanh Mono"/>
              </a:rPr>
              <a:t>xx%</a:t>
            </a:r>
            <a:endParaRPr b="0" lang="fr-FR" sz="2000" strike="noStrike" u="none">
              <a:solidFill>
                <a:schemeClr val="dk1"/>
              </a:solidFill>
              <a:effectLst/>
              <a:uFillTx/>
              <a:latin typeface="Arial"/>
            </a:endParaRPr>
          </a:p>
        </p:txBody>
      </p:sp>
      <p:sp>
        <p:nvSpPr>
          <p:cNvPr id="11" name="PlaceHolder 4"/>
          <p:cNvSpPr>
            <a:spLocks noGrp="1"/>
          </p:cNvSpPr>
          <p:nvPr>
            <p:ph type="title"/>
          </p:nvPr>
        </p:nvSpPr>
        <p:spPr>
          <a:xfrm>
            <a:off x="4074840" y="2747880"/>
            <a:ext cx="865440" cy="310320"/>
          </a:xfrm>
          <a:prstGeom prst="rect">
            <a:avLst/>
          </a:prstGeom>
          <a:noFill/>
          <a:ln w="0">
            <a:noFill/>
          </a:ln>
        </p:spPr>
        <p:txBody>
          <a:bodyPr lIns="91440" rIns="91440" tIns="91440" bIns="91440" anchor="ctr">
            <a:noAutofit/>
          </a:bodyPr>
          <a:p>
            <a:pPr indent="0" algn="ctr">
              <a:lnSpc>
                <a:spcPct val="100000"/>
              </a:lnSpc>
              <a:buNone/>
            </a:pPr>
            <a:r>
              <a:rPr b="0" lang="fr-FR" sz="2000" strike="noStrike" u="none">
                <a:solidFill>
                  <a:schemeClr val="accent2"/>
                </a:solidFill>
                <a:effectLst/>
                <a:uFillTx/>
                <a:latin typeface="Xanh Mono"/>
                <a:ea typeface="Xanh Mono"/>
              </a:rPr>
              <a:t>xx%</a:t>
            </a:r>
            <a:endParaRPr b="0" lang="fr-FR" sz="2000" strike="noStrike" u="none">
              <a:solidFill>
                <a:schemeClr val="dk1"/>
              </a:solidFill>
              <a:effectLst/>
              <a:uFillTx/>
              <a:latin typeface="Arial"/>
            </a:endParaRPr>
          </a:p>
        </p:txBody>
      </p:sp>
      <p:sp>
        <p:nvSpPr>
          <p:cNvPr id="12" name="PlaceHolder 5"/>
          <p:cNvSpPr>
            <a:spLocks noGrp="1"/>
          </p:cNvSpPr>
          <p:nvPr>
            <p:ph type="title"/>
          </p:nvPr>
        </p:nvSpPr>
        <p:spPr>
          <a:xfrm>
            <a:off x="4592880" y="3258360"/>
            <a:ext cx="865440" cy="310320"/>
          </a:xfrm>
          <a:prstGeom prst="rect">
            <a:avLst/>
          </a:prstGeom>
          <a:noFill/>
          <a:ln w="0">
            <a:noFill/>
          </a:ln>
        </p:spPr>
        <p:txBody>
          <a:bodyPr lIns="91440" rIns="91440" tIns="91440" bIns="91440" anchor="ctr">
            <a:noAutofit/>
          </a:bodyPr>
          <a:p>
            <a:pPr indent="0" algn="ctr">
              <a:lnSpc>
                <a:spcPct val="100000"/>
              </a:lnSpc>
              <a:buNone/>
            </a:pPr>
            <a:r>
              <a:rPr b="0" lang="fr-FR" sz="2000" strike="noStrike" u="none">
                <a:solidFill>
                  <a:schemeClr val="accent2"/>
                </a:solidFill>
                <a:effectLst/>
                <a:uFillTx/>
                <a:latin typeface="Xanh Mono"/>
                <a:ea typeface="Xanh Mono"/>
              </a:rPr>
              <a:t>xx%</a:t>
            </a:r>
            <a:endParaRPr b="0" lang="fr-FR" sz="2000" strike="noStrike" u="none">
              <a:solidFill>
                <a:schemeClr val="dk1"/>
              </a:solidFill>
              <a:effectLst/>
              <a:uFillTx/>
              <a:latin typeface="Arial"/>
            </a:endParaRPr>
          </a:p>
        </p:txBody>
      </p:sp>
      <p:sp>
        <p:nvSpPr>
          <p:cNvPr id="13" name="PlaceHolder 6"/>
          <p:cNvSpPr>
            <a:spLocks noGrp="1"/>
          </p:cNvSpPr>
          <p:nvPr>
            <p:ph type="title"/>
          </p:nvPr>
        </p:nvSpPr>
        <p:spPr>
          <a:xfrm>
            <a:off x="4074840" y="705240"/>
            <a:ext cx="865440" cy="310320"/>
          </a:xfrm>
          <a:prstGeom prst="rect">
            <a:avLst/>
          </a:prstGeom>
          <a:noFill/>
          <a:ln w="0">
            <a:noFill/>
          </a:ln>
        </p:spPr>
        <p:txBody>
          <a:bodyPr lIns="91440" rIns="91440" tIns="91440" bIns="91440" anchor="ctr">
            <a:noAutofit/>
          </a:bodyPr>
          <a:p>
            <a:pPr indent="0" algn="ctr">
              <a:lnSpc>
                <a:spcPct val="100000"/>
              </a:lnSpc>
              <a:buNone/>
            </a:pPr>
            <a:r>
              <a:rPr b="0" lang="fr-FR" sz="2000" strike="noStrike" u="none">
                <a:solidFill>
                  <a:schemeClr val="accent2"/>
                </a:solidFill>
                <a:effectLst/>
                <a:uFillTx/>
                <a:latin typeface="Xanh Mono"/>
                <a:ea typeface="Xanh Mono"/>
              </a:rPr>
              <a:t>xx%</a:t>
            </a:r>
            <a:endParaRPr b="0" lang="fr-FR" sz="2000" strike="noStrike" u="none">
              <a:solidFill>
                <a:schemeClr val="dk1"/>
              </a:solidFill>
              <a:effectLst/>
              <a:uFillTx/>
              <a:latin typeface="Arial"/>
            </a:endParaRPr>
          </a:p>
        </p:txBody>
      </p:sp>
      <p:sp>
        <p:nvSpPr>
          <p:cNvPr id="14" name="PlaceHolder 7"/>
          <p:cNvSpPr>
            <a:spLocks noGrp="1"/>
          </p:cNvSpPr>
          <p:nvPr>
            <p:ph type="title"/>
          </p:nvPr>
        </p:nvSpPr>
        <p:spPr>
          <a:xfrm>
            <a:off x="4592880" y="1726560"/>
            <a:ext cx="865440" cy="310320"/>
          </a:xfrm>
          <a:prstGeom prst="rect">
            <a:avLst/>
          </a:prstGeom>
          <a:noFill/>
          <a:ln w="0">
            <a:noFill/>
          </a:ln>
        </p:spPr>
        <p:txBody>
          <a:bodyPr lIns="91440" rIns="91440" tIns="91440" bIns="91440" anchor="ctr">
            <a:noAutofit/>
          </a:bodyPr>
          <a:p>
            <a:pPr indent="0" algn="ctr">
              <a:lnSpc>
                <a:spcPct val="100000"/>
              </a:lnSpc>
              <a:buNone/>
            </a:pPr>
            <a:r>
              <a:rPr b="0" lang="fr-FR" sz="2000" strike="noStrike" u="none">
                <a:solidFill>
                  <a:schemeClr val="accent2"/>
                </a:solidFill>
                <a:effectLst/>
                <a:uFillTx/>
                <a:latin typeface="Xanh Mono"/>
                <a:ea typeface="Xanh Mono"/>
              </a:rPr>
              <a:t>xx%</a:t>
            </a:r>
            <a:endParaRPr b="0" lang="fr-FR" sz="2000" strike="noStrike" u="none">
              <a:solidFill>
                <a:schemeClr val="dk1"/>
              </a:solidFill>
              <a:effectLst/>
              <a:uFillTx/>
              <a:latin typeface="Arial"/>
            </a:endParaRPr>
          </a:p>
        </p:txBody>
      </p:sp>
      <p:sp>
        <p:nvSpPr>
          <p:cNvPr id="15" name="PlaceHolder 8"/>
          <p:cNvSpPr>
            <a:spLocks noGrp="1"/>
          </p:cNvSpPr>
          <p:nvPr>
            <p:ph type="title"/>
          </p:nvPr>
        </p:nvSpPr>
        <p:spPr>
          <a:xfrm>
            <a:off x="4074840" y="3769200"/>
            <a:ext cx="865440" cy="310320"/>
          </a:xfrm>
          <a:prstGeom prst="rect">
            <a:avLst/>
          </a:prstGeom>
          <a:noFill/>
          <a:ln w="0">
            <a:noFill/>
          </a:ln>
        </p:spPr>
        <p:txBody>
          <a:bodyPr lIns="91440" rIns="91440" tIns="91440" bIns="91440" anchor="ctr">
            <a:noAutofit/>
          </a:bodyPr>
          <a:p>
            <a:pPr indent="0" algn="ctr">
              <a:lnSpc>
                <a:spcPct val="100000"/>
              </a:lnSpc>
              <a:buNone/>
            </a:pPr>
            <a:r>
              <a:rPr b="0" lang="fr-FR" sz="2000" strike="noStrike" u="none">
                <a:solidFill>
                  <a:schemeClr val="accent2"/>
                </a:solidFill>
                <a:effectLst/>
                <a:uFillTx/>
                <a:latin typeface="Xanh Mono"/>
                <a:ea typeface="Xanh Mono"/>
              </a:rPr>
              <a:t>xx%</a:t>
            </a:r>
            <a:endParaRPr b="0" lang="fr-FR" sz="2000" strike="noStrike" u="none">
              <a:solidFill>
                <a:schemeClr val="dk1"/>
              </a:solidFill>
              <a:effectLst/>
              <a:uFillTx/>
              <a:latin typeface="Arial"/>
            </a:endParaRPr>
          </a:p>
        </p:txBody>
      </p:sp>
      <p:sp>
        <p:nvSpPr>
          <p:cNvPr id="16" name="PlaceHolder 9"/>
          <p:cNvSpPr>
            <a:spLocks noGrp="1"/>
          </p:cNvSpPr>
          <p:nvPr>
            <p:ph type="title"/>
          </p:nvPr>
        </p:nvSpPr>
        <p:spPr>
          <a:xfrm>
            <a:off x="4592880" y="4279680"/>
            <a:ext cx="865440" cy="310320"/>
          </a:xfrm>
          <a:prstGeom prst="rect">
            <a:avLst/>
          </a:prstGeom>
          <a:noFill/>
          <a:ln w="0">
            <a:noFill/>
          </a:ln>
        </p:spPr>
        <p:txBody>
          <a:bodyPr lIns="91440" rIns="91440" tIns="91440" bIns="91440" anchor="ctr">
            <a:noAutofit/>
          </a:bodyPr>
          <a:p>
            <a:pPr indent="0" algn="ctr">
              <a:lnSpc>
                <a:spcPct val="100000"/>
              </a:lnSpc>
              <a:buNone/>
            </a:pPr>
            <a:r>
              <a:rPr b="0" lang="fr-FR" sz="2000" strike="noStrike" u="none">
                <a:solidFill>
                  <a:schemeClr val="accent2"/>
                </a:solidFill>
                <a:effectLst/>
                <a:uFillTx/>
                <a:latin typeface="Xanh Mono"/>
                <a:ea typeface="Xanh Mono"/>
              </a:rPr>
              <a:t>xx%</a:t>
            </a:r>
            <a:endParaRPr b="0" lang="fr-FR" sz="2000" strike="noStrike" u="none">
              <a:solidFill>
                <a:schemeClr val="dk1"/>
              </a:solidFill>
              <a:effectLst/>
              <a:uFillTx/>
              <a:latin typeface="Arial"/>
            </a:endParaRPr>
          </a:p>
        </p:txBody>
      </p:sp>
      <p:sp>
        <p:nvSpPr>
          <p:cNvPr id="17" name="PlaceHolder 10"/>
          <p:cNvSpPr>
            <a:spLocks noGrp="1"/>
          </p:cNvSpPr>
          <p:nvPr>
            <p:ph type="body"/>
          </p:nvPr>
        </p:nvSpPr>
        <p:spPr>
          <a:xfrm rot="21540000">
            <a:off x="247680" y="2378880"/>
            <a:ext cx="3279960" cy="2247840"/>
          </a:xfrm>
          <a:prstGeom prst="rect">
            <a:avLst/>
          </a:prstGeom>
          <a:noFill/>
          <a:ln w="0">
            <a:noFill/>
          </a:ln>
          <a:effectLst>
            <a:outerShdw dist="66343" dir="8337618" blurRad="128520" rotWithShape="0">
              <a:srgbClr val="000000">
                <a:alpha val="42000"/>
              </a:srgbClr>
            </a:outerShdw>
          </a:effectLst>
        </p:spPr>
        <p:txBody>
          <a:bodyPr lIns="90000" rIns="90000" tIns="45000" bIns="45000" anchor="t">
            <a:normAutofit fontScale="550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bg>
      <p:bgPr>
        <a:solidFill>
          <a:schemeClr val="lt1"/>
        </a:solidFill>
      </p:bgPr>
    </p:bg>
    <p:spTree>
      <p:nvGrpSpPr>
        <p:cNvPr id="1" name=""/>
        <p:cNvGrpSpPr/>
        <p:nvPr/>
      </p:nvGrpSpPr>
      <p:grpSpPr>
        <a:xfrm>
          <a:off x="0" y="0"/>
          <a:ext cx="0" cy="0"/>
          <a:chOff x="0" y="0"/>
          <a:chExt cx="0" cy="0"/>
        </a:xfrm>
      </p:grpSpPr>
      <p:pic>
        <p:nvPicPr>
          <p:cNvPr id="18" name="Google Shape;82;p14" descr=""/>
          <p:cNvPicPr/>
          <p:nvPr/>
        </p:nvPicPr>
        <p:blipFill>
          <a:blip r:embed="rId2"/>
          <a:stretch/>
        </p:blipFill>
        <p:spPr>
          <a:xfrm>
            <a:off x="0" y="360"/>
            <a:ext cx="9143640" cy="5142600"/>
          </a:xfrm>
          <a:prstGeom prst="rect">
            <a:avLst/>
          </a:prstGeom>
          <a:noFill/>
          <a:ln w="0">
            <a:noFill/>
          </a:ln>
        </p:spPr>
      </p:pic>
      <p:cxnSp>
        <p:nvCxnSpPr>
          <p:cNvPr id="19" name="Google Shape;83;p14"/>
          <p:cNvCxnSpPr/>
          <p:nvPr/>
        </p:nvCxnSpPr>
        <p:spPr>
          <a:xfrm flipH="1">
            <a:off x="229680" y="399240"/>
            <a:ext cx="8687880" cy="360"/>
          </a:xfrm>
          <a:prstGeom prst="straightConnector1">
            <a:avLst/>
          </a:prstGeom>
          <a:ln w="9525">
            <a:solidFill>
              <a:srgbClr val="ffffff"/>
            </a:solidFill>
            <a:round/>
          </a:ln>
        </p:spPr>
      </p:cxnSp>
      <p:sp>
        <p:nvSpPr>
          <p:cNvPr id="20" name="PlaceHolder 1"/>
          <p:cNvSpPr>
            <a:spLocks noGrp="1"/>
          </p:cNvSpPr>
          <p:nvPr>
            <p:ph type="title"/>
          </p:nvPr>
        </p:nvSpPr>
        <p:spPr>
          <a:xfrm>
            <a:off x="228600" y="3063240"/>
            <a:ext cx="3400200" cy="185580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2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bg>
      <p:bgPr>
        <a:solidFill>
          <a:schemeClr val="lt1"/>
        </a:solidFill>
      </p:bgPr>
    </p:bg>
    <p:spTree>
      <p:nvGrpSpPr>
        <p:cNvPr id="1" name=""/>
        <p:cNvGrpSpPr/>
        <p:nvPr/>
      </p:nvGrpSpPr>
      <p:grpSpPr>
        <a:xfrm>
          <a:off x="0" y="0"/>
          <a:ext cx="0" cy="0"/>
          <a:chOff x="0" y="0"/>
          <a:chExt cx="0" cy="0"/>
        </a:xfrm>
      </p:grpSpPr>
      <p:pic>
        <p:nvPicPr>
          <p:cNvPr id="22" name="Google Shape;87;p15" descr=""/>
          <p:cNvPicPr/>
          <p:nvPr/>
        </p:nvPicPr>
        <p:blipFill>
          <a:blip r:embed="rId2"/>
          <a:stretch/>
        </p:blipFill>
        <p:spPr>
          <a:xfrm>
            <a:off x="0" y="360"/>
            <a:ext cx="9143640" cy="5142600"/>
          </a:xfrm>
          <a:prstGeom prst="rect">
            <a:avLst/>
          </a:prstGeom>
          <a:noFill/>
          <a:ln w="0">
            <a:noFill/>
          </a:ln>
        </p:spPr>
      </p:pic>
      <p:cxnSp>
        <p:nvCxnSpPr>
          <p:cNvPr id="23" name="Google Shape;88;p15"/>
          <p:cNvCxnSpPr/>
          <p:nvPr/>
        </p:nvCxnSpPr>
        <p:spPr>
          <a:xfrm flipH="1">
            <a:off x="229680" y="399240"/>
            <a:ext cx="8687880" cy="360"/>
          </a:xfrm>
          <a:prstGeom prst="straightConnector1">
            <a:avLst/>
          </a:prstGeom>
          <a:ln w="9525">
            <a:solidFill>
              <a:srgbClr val="ffffff"/>
            </a:solidFill>
            <a:round/>
          </a:ln>
        </p:spPr>
      </p:cxnSp>
      <p:sp>
        <p:nvSpPr>
          <p:cNvPr id="24" name="PlaceHolder 1"/>
          <p:cNvSpPr>
            <a:spLocks noGrp="1"/>
          </p:cNvSpPr>
          <p:nvPr>
            <p:ph type="title"/>
          </p:nvPr>
        </p:nvSpPr>
        <p:spPr>
          <a:xfrm>
            <a:off x="228600" y="2567880"/>
            <a:ext cx="3374640" cy="196596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25" name="PlaceHolder 2"/>
          <p:cNvSpPr>
            <a:spLocks noGrp="1"/>
          </p:cNvSpPr>
          <p:nvPr>
            <p:ph type="body"/>
          </p:nvPr>
        </p:nvSpPr>
        <p:spPr>
          <a:xfrm rot="60000">
            <a:off x="3957840" y="627840"/>
            <a:ext cx="4852440" cy="2030400"/>
          </a:xfrm>
          <a:prstGeom prst="rect">
            <a:avLst/>
          </a:prstGeom>
          <a:noFill/>
          <a:ln w="0">
            <a:noFill/>
          </a:ln>
          <a:effectLst>
            <a:outerShdw dist="57017" dir="5161048" blurRad="128520" rotWithShape="0">
              <a:srgbClr val="000000">
                <a:alpha val="40000"/>
              </a:srgbClr>
            </a:outerShdw>
          </a:effectLst>
        </p:spPr>
        <p:txBody>
          <a:bodyPr lIns="90000" rIns="90000" tIns="45000" bIns="45000" anchor="t">
            <a:normAutofit lnSpcReduction="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bg>
      <p:bgPr>
        <a:solidFill>
          <a:schemeClr val="lt1"/>
        </a:solidFill>
      </p:bgPr>
    </p:bg>
    <p:spTree>
      <p:nvGrpSpPr>
        <p:cNvPr id="1" name=""/>
        <p:cNvGrpSpPr/>
        <p:nvPr/>
      </p:nvGrpSpPr>
      <p:grpSpPr>
        <a:xfrm>
          <a:off x="0" y="0"/>
          <a:ext cx="0" cy="0"/>
          <a:chOff x="0" y="0"/>
          <a:chExt cx="0" cy="0"/>
        </a:xfrm>
      </p:grpSpPr>
      <p:pic>
        <p:nvPicPr>
          <p:cNvPr id="26" name="Google Shape;93;p16" descr=""/>
          <p:cNvPicPr/>
          <p:nvPr/>
        </p:nvPicPr>
        <p:blipFill>
          <a:blip r:embed="rId2"/>
          <a:stretch/>
        </p:blipFill>
        <p:spPr>
          <a:xfrm>
            <a:off x="0" y="360"/>
            <a:ext cx="9143640" cy="5142600"/>
          </a:xfrm>
          <a:prstGeom prst="rect">
            <a:avLst/>
          </a:prstGeom>
          <a:noFill/>
          <a:ln w="0">
            <a:noFill/>
          </a:ln>
        </p:spPr>
      </p:pic>
      <p:sp>
        <p:nvSpPr>
          <p:cNvPr id="27" name="PlaceHolder 1"/>
          <p:cNvSpPr>
            <a:spLocks noGrp="1"/>
          </p:cNvSpPr>
          <p:nvPr>
            <p:ph type="title"/>
          </p:nvPr>
        </p:nvSpPr>
        <p:spPr>
          <a:xfrm>
            <a:off x="228600" y="39924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28" name="Google Shape;95;p16"/>
          <p:cNvCxnSpPr/>
          <p:nvPr/>
        </p:nvCxnSpPr>
        <p:spPr>
          <a:xfrm flipH="1">
            <a:off x="229680" y="399240"/>
            <a:ext cx="8687880" cy="360"/>
          </a:xfrm>
          <a:prstGeom prst="straightConnector1">
            <a:avLst/>
          </a:prstGeom>
          <a:ln w="9525">
            <a:solidFill>
              <a:srgbClr val="ffffff"/>
            </a:solidFill>
            <a:round/>
          </a:ln>
        </p:spPr>
      </p:cxn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2">
    <p:bg>
      <p:bgPr>
        <a:solidFill>
          <a:schemeClr val="lt1"/>
        </a:solidFill>
      </p:bgPr>
    </p:bg>
    <p:spTree>
      <p:nvGrpSpPr>
        <p:cNvPr id="1" name=""/>
        <p:cNvGrpSpPr/>
        <p:nvPr/>
      </p:nvGrpSpPr>
      <p:grpSpPr>
        <a:xfrm>
          <a:off x="0" y="0"/>
          <a:ext cx="0" cy="0"/>
          <a:chOff x="0" y="0"/>
          <a:chExt cx="0" cy="0"/>
        </a:xfrm>
      </p:grpSpPr>
      <p:pic>
        <p:nvPicPr>
          <p:cNvPr id="29" name="Google Shape;97;p17" descr=""/>
          <p:cNvPicPr/>
          <p:nvPr/>
        </p:nvPicPr>
        <p:blipFill>
          <a:blip r:embed="rId2"/>
          <a:stretch/>
        </p:blipFill>
        <p:spPr>
          <a:xfrm>
            <a:off x="0" y="360"/>
            <a:ext cx="9143640" cy="5142600"/>
          </a:xfrm>
          <a:prstGeom prst="rect">
            <a:avLst/>
          </a:prstGeom>
          <a:noFill/>
          <a:ln w="0">
            <a:noFill/>
          </a:ln>
        </p:spPr>
      </p:pic>
      <p:cxnSp>
        <p:nvCxnSpPr>
          <p:cNvPr id="30" name="Google Shape;98;p17"/>
          <p:cNvCxnSpPr/>
          <p:nvPr/>
        </p:nvCxnSpPr>
        <p:spPr>
          <a:xfrm flipH="1">
            <a:off x="229680" y="399240"/>
            <a:ext cx="8687880" cy="360"/>
          </a:xfrm>
          <a:prstGeom prst="straightConnector1">
            <a:avLst/>
          </a:prstGeom>
          <a:ln w="9525">
            <a:solidFill>
              <a:srgbClr val="ffffff"/>
            </a:solidFill>
            <a:round/>
          </a:ln>
        </p:spPr>
      </p:cxnSp>
      <p:sp>
        <p:nvSpPr>
          <p:cNvPr id="31" name="PlaceHolder 1"/>
          <p:cNvSpPr>
            <a:spLocks noGrp="1"/>
          </p:cNvSpPr>
          <p:nvPr>
            <p:ph type="title"/>
          </p:nvPr>
        </p:nvSpPr>
        <p:spPr>
          <a:xfrm>
            <a:off x="6401520" y="399240"/>
            <a:ext cx="2499120" cy="138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
    <p:bg>
      <p:bgPr>
        <a:solidFill>
          <a:schemeClr val="lt1"/>
        </a:solidFill>
      </p:bgPr>
    </p:bg>
    <p:spTree>
      <p:nvGrpSpPr>
        <p:cNvPr id="1" name=""/>
        <p:cNvGrpSpPr/>
        <p:nvPr/>
      </p:nvGrpSpPr>
      <p:grpSpPr>
        <a:xfrm>
          <a:off x="0" y="0"/>
          <a:ext cx="0" cy="0"/>
          <a:chOff x="0" y="0"/>
          <a:chExt cx="0" cy="0"/>
        </a:xfrm>
      </p:grpSpPr>
      <p:pic>
        <p:nvPicPr>
          <p:cNvPr id="32" name="Google Shape;108;p18" descr=""/>
          <p:cNvPicPr/>
          <p:nvPr/>
        </p:nvPicPr>
        <p:blipFill>
          <a:blip r:embed="rId2"/>
          <a:stretch/>
        </p:blipFill>
        <p:spPr>
          <a:xfrm>
            <a:off x="0" y="360"/>
            <a:ext cx="9143640" cy="5142600"/>
          </a:xfrm>
          <a:prstGeom prst="rect">
            <a:avLst/>
          </a:prstGeom>
          <a:noFill/>
          <a:ln w="0">
            <a:noFill/>
          </a:ln>
        </p:spPr>
      </p:pic>
      <p:cxnSp>
        <p:nvCxnSpPr>
          <p:cNvPr id="33" name="Google Shape;109;p18"/>
          <p:cNvCxnSpPr/>
          <p:nvPr/>
        </p:nvCxnSpPr>
        <p:spPr>
          <a:xfrm flipH="1">
            <a:off x="229680" y="399240"/>
            <a:ext cx="8687880" cy="360"/>
          </a:xfrm>
          <a:prstGeom prst="straightConnector1">
            <a:avLst/>
          </a:prstGeom>
          <a:ln w="9525">
            <a:solidFill>
              <a:srgbClr val="ffffff"/>
            </a:solidFill>
            <a:round/>
          </a:ln>
        </p:spPr>
      </p:cxnSp>
      <p:sp>
        <p:nvSpPr>
          <p:cNvPr id="34" name="PlaceHolder 1"/>
          <p:cNvSpPr>
            <a:spLocks noGrp="1"/>
          </p:cNvSpPr>
          <p:nvPr>
            <p:ph type="title"/>
          </p:nvPr>
        </p:nvSpPr>
        <p:spPr>
          <a:xfrm>
            <a:off x="228600" y="2490840"/>
            <a:ext cx="3196440" cy="227160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1" r:id="rId2"/>
    <p:sldLayoutId id="2147483672" r:id="rId3"/>
    <p:sldLayoutId id="2147483673"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1.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6.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2.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6.xml"/>
</Relationships>
</file>

<file path=ppt/slides/_rels/slide3.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6.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7.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6.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228600" y="771480"/>
            <a:ext cx="6381360" cy="2962080"/>
          </a:xfrm>
          <a:prstGeom prst="rect">
            <a:avLst/>
          </a:prstGeom>
          <a:noFill/>
          <a:ln w="0">
            <a:noFill/>
          </a:ln>
        </p:spPr>
        <p:txBody>
          <a:bodyPr lIns="91440" rIns="91440" tIns="91440" bIns="91440" anchor="b">
            <a:normAutofit/>
          </a:bodyPr>
          <a:p>
            <a:pPr indent="0">
              <a:lnSpc>
                <a:spcPct val="80000"/>
              </a:lnSpc>
              <a:buNone/>
              <a:tabLst>
                <a:tab algn="l" pos="0"/>
              </a:tabLst>
            </a:pPr>
            <a:r>
              <a:rPr b="0" lang="en-US" sz="7900" strike="noStrike" u="none">
                <a:solidFill>
                  <a:schemeClr val="dk1"/>
                </a:solidFill>
                <a:effectLst/>
                <a:uFillTx/>
                <a:latin typeface="Meow Script"/>
                <a:ea typeface="Xanh Mono"/>
              </a:rPr>
              <a:t>Turnover</a:t>
            </a:r>
            <a:r>
              <a:rPr b="0" lang="en-US" sz="5700" strike="noStrike" u="none">
                <a:solidFill>
                  <a:schemeClr val="dk1"/>
                </a:solidFill>
                <a:effectLst/>
                <a:uFillTx/>
                <a:latin typeface="Xanh Mono"/>
                <a:ea typeface="Xanh Mono"/>
              </a:rPr>
              <a:t> Insights</a:t>
            </a:r>
            <a:endParaRPr b="0" lang="fr-FR" sz="5700" strike="noStrike" u="none">
              <a:solidFill>
                <a:schemeClr val="dk1"/>
              </a:solidFill>
              <a:effectLst/>
              <a:uFillTx/>
              <a:latin typeface="Arial"/>
            </a:endParaRPr>
          </a:p>
        </p:txBody>
      </p:sp>
      <p:sp>
        <p:nvSpPr>
          <p:cNvPr id="84" name="PlaceHolder 2"/>
          <p:cNvSpPr>
            <a:spLocks noGrp="1"/>
          </p:cNvSpPr>
          <p:nvPr>
            <p:ph type="subTitle"/>
          </p:nvPr>
        </p:nvSpPr>
        <p:spPr>
          <a:xfrm>
            <a:off x="6124680" y="4191120"/>
            <a:ext cx="2790360" cy="723600"/>
          </a:xfrm>
          <a:prstGeom prst="rect">
            <a:avLst/>
          </a:prstGeom>
          <a:noFill/>
          <a:ln w="0">
            <a:noFill/>
          </a:ln>
        </p:spPr>
        <p:txBody>
          <a:bodyPr lIns="91440" rIns="91440" tIns="91440" bIns="91440" anchor="t">
            <a:normAutofit/>
          </a:bodyPr>
          <a:p>
            <a:pPr indent="0">
              <a:lnSpc>
                <a:spcPct val="100000"/>
              </a:lnSpc>
              <a:buNone/>
              <a:tabLst>
                <a:tab algn="l" pos="0"/>
              </a:tabLst>
            </a:pPr>
            <a:r>
              <a:rPr b="0" lang="en-US" sz="1600" strike="noStrike" u="none">
                <a:solidFill>
                  <a:schemeClr val="dk1"/>
                </a:solidFill>
                <a:effectLst/>
                <a:uFillTx/>
                <a:latin typeface="Roboto Mono"/>
                <a:ea typeface="Roboto Mono"/>
              </a:rPr>
              <a:t>Understanding Employee Turnover Dynamics</a:t>
            </a:r>
            <a:endParaRPr b="0" lang="en-US" sz="1600" strike="noStrike" u="none">
              <a:solidFill>
                <a:srgbClr val="ffffff"/>
              </a:solidFill>
              <a:effectLst/>
              <a:uFillTx/>
              <a:latin typeface="OpenSymbol"/>
            </a:endParaRPr>
          </a:p>
        </p:txBody>
      </p:sp>
      <p:sp>
        <p:nvSpPr>
          <p:cNvPr id="85" name="Google Shape;159;p27"/>
          <p:cNvSpPr/>
          <p:nvPr/>
        </p:nvSpPr>
        <p:spPr>
          <a:xfrm>
            <a:off x="6762600" y="228600"/>
            <a:ext cx="2152440" cy="171000"/>
          </a:xfrm>
          <a:prstGeom prst="rect">
            <a:avLst/>
          </a:prstGeom>
          <a:noFill/>
          <a:ln w="0">
            <a:noFill/>
          </a:ln>
        </p:spPr>
        <p:style>
          <a:lnRef idx="0"/>
          <a:fillRef idx="0"/>
          <a:effectRef idx="0"/>
          <a:fontRef idx="minor"/>
        </p:style>
        <p:txBody>
          <a:bodyPr lIns="0" rIns="0" tIns="0" bIns="0" anchor="t">
            <a:spAutoFit/>
          </a:bodyPr>
          <a:p>
            <a:pPr algn="r" defTabSz="914400">
              <a:lnSpc>
                <a:spcPct val="100000"/>
              </a:lnSpc>
              <a:tabLst>
                <a:tab algn="l" pos="0"/>
              </a:tabLst>
            </a:pPr>
            <a:r>
              <a:rPr b="0" lang="en" sz="1000" strike="noStrike" u="none">
                <a:solidFill>
                  <a:schemeClr val="dk1"/>
                </a:solidFill>
                <a:effectLst/>
                <a:uFillTx/>
                <a:latin typeface="Arial"/>
              </a:rPr>
              <a:t>October XX, 20XX</a:t>
            </a:r>
            <a:endParaRPr b="0" lang="en-US" sz="1000" strike="noStrike" u="none">
              <a:solidFill>
                <a:srgbClr val="ffffff"/>
              </a:solidFill>
              <a:effectLst/>
              <a:uFillTx/>
              <a:latin typeface="OpenSymbol"/>
            </a:endParaRPr>
          </a:p>
        </p:txBody>
      </p:sp>
      <p:cxnSp>
        <p:nvCxnSpPr>
          <p:cNvPr id="86" name="Google Shape;160;p27"/>
          <p:cNvCxnSpPr/>
          <p:nvPr/>
        </p:nvCxnSpPr>
        <p:spPr>
          <a:xfrm flipH="1">
            <a:off x="229680" y="399240"/>
            <a:ext cx="8687880" cy="360"/>
          </a:xfrm>
          <a:prstGeom prst="straightConnector1">
            <a:avLst/>
          </a:prstGeom>
          <a:ln w="9525">
            <a:solidFill>
              <a:srgbClr val="ffffff"/>
            </a:solidFill>
            <a:round/>
          </a:ln>
        </p:spPr>
      </p:cxnSp>
      <p:sp>
        <p:nvSpPr>
          <p:cNvPr id="87" name="Google Shape;161;p27"/>
          <p:cNvSpPr/>
          <p:nvPr/>
        </p:nvSpPr>
        <p:spPr>
          <a:xfrm>
            <a:off x="716760" y="1626480"/>
            <a:ext cx="5268600" cy="1128960"/>
          </a:xfrm>
          <a:custGeom>
            <a:avLst/>
            <a:gdLst>
              <a:gd name="textAreaLeft" fmla="*/ 0 w 5268600"/>
              <a:gd name="textAreaRight" fmla="*/ 5268960 w 5268600"/>
              <a:gd name="textAreaTop" fmla="*/ 0 h 1128960"/>
              <a:gd name="textAreaBottom" fmla="*/ 1129320 h 1128960"/>
            </a:gdLst>
            <a:ahLst/>
            <a:cxnLst/>
            <a:rect l="textAreaLeft" t="textAreaTop" r="textAreaRight" b="textAreaBottom"/>
            <a:pathLst>
              <a:path w="210754" h="45168">
                <a:moveTo>
                  <a:pt x="159093" y="741"/>
                </a:moveTo>
                <a:cubicBezTo>
                  <a:pt x="137564" y="2100"/>
                  <a:pt x="55441" y="2265"/>
                  <a:pt x="29919" y="8892"/>
                </a:cubicBezTo>
                <a:cubicBezTo>
                  <a:pt x="4397" y="15520"/>
                  <a:pt x="-8322" y="34537"/>
                  <a:pt x="5962" y="40506"/>
                </a:cubicBezTo>
                <a:cubicBezTo>
                  <a:pt x="20246" y="46475"/>
                  <a:pt x="83392" y="45199"/>
                  <a:pt x="115624" y="44705"/>
                </a:cubicBezTo>
                <a:cubicBezTo>
                  <a:pt x="147856" y="44211"/>
                  <a:pt x="185686" y="43346"/>
                  <a:pt x="199352" y="37542"/>
                </a:cubicBezTo>
                <a:cubicBezTo>
                  <a:pt x="213019" y="31738"/>
                  <a:pt x="216641" y="16137"/>
                  <a:pt x="197623" y="9880"/>
                </a:cubicBezTo>
                <a:cubicBezTo>
                  <a:pt x="178605" y="3623"/>
                  <a:pt x="103974" y="1647"/>
                  <a:pt x="85244" y="0"/>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88" name="Google Shape;162;p27"/>
          <p:cNvSpPr/>
          <p:nvPr/>
        </p:nvSpPr>
        <p:spPr>
          <a:xfrm>
            <a:off x="5820840" y="4151880"/>
            <a:ext cx="305280" cy="703440"/>
          </a:xfrm>
          <a:custGeom>
            <a:avLst/>
            <a:gdLst>
              <a:gd name="textAreaLeft" fmla="*/ 0 w 305280"/>
              <a:gd name="textAreaRight" fmla="*/ 305640 w 305280"/>
              <a:gd name="textAreaTop" fmla="*/ 0 h 703440"/>
              <a:gd name="textAreaBottom" fmla="*/ 703800 h 703440"/>
            </a:gdLst>
            <a:ahLst/>
            <a:cxnLst/>
            <a:rect l="textAreaLeft" t="textAreaTop" r="textAreaRight" b="textAreaBottom"/>
            <a:pathLst>
              <a:path w="12222" h="28157">
                <a:moveTo>
                  <a:pt x="12222" y="0"/>
                </a:moveTo>
                <a:cubicBezTo>
                  <a:pt x="10187" y="2849"/>
                  <a:pt x="4706" y="3437"/>
                  <a:pt x="4319" y="6916"/>
                </a:cubicBezTo>
                <a:cubicBezTo>
                  <a:pt x="4008" y="9712"/>
                  <a:pt x="8541" y="12303"/>
                  <a:pt x="7283" y="14819"/>
                </a:cubicBezTo>
                <a:cubicBezTo>
                  <a:pt x="5920" y="17545"/>
                  <a:pt x="1483" y="17774"/>
                  <a:pt x="120" y="20500"/>
                </a:cubicBezTo>
                <a:cubicBezTo>
                  <a:pt x="-835" y="22410"/>
                  <a:pt x="5801" y="21328"/>
                  <a:pt x="5801" y="23464"/>
                </a:cubicBezTo>
                <a:cubicBezTo>
                  <a:pt x="5801" y="25920"/>
                  <a:pt x="897" y="25827"/>
                  <a:pt x="120" y="28157"/>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228600" y="3067200"/>
            <a:ext cx="3400200" cy="1856880"/>
          </a:xfrm>
          <a:prstGeom prst="rect">
            <a:avLst/>
          </a:prstGeom>
          <a:noFill/>
          <a:ln w="0">
            <a:noFill/>
          </a:ln>
        </p:spPr>
        <p:txBody>
          <a:bodyPr lIns="91440" rIns="91440" tIns="91440" bIns="91440" anchor="b">
            <a:normAutofit lnSpcReduction="9999"/>
          </a:bodyPr>
          <a:p>
            <a:pPr indent="0">
              <a:lnSpc>
                <a:spcPct val="100000"/>
              </a:lnSpc>
              <a:buNone/>
              <a:tabLst>
                <a:tab algn="l" pos="0"/>
              </a:tabLst>
            </a:pPr>
            <a:r>
              <a:rPr b="0" lang="en-US" sz="3900" strike="noStrike" u="none">
                <a:solidFill>
                  <a:schemeClr val="dk1"/>
                </a:solidFill>
                <a:effectLst/>
                <a:uFillTx/>
                <a:latin typeface="Meow Script"/>
                <a:ea typeface="Xanh Mono"/>
              </a:rPr>
              <a:t>Measuring Turnover Metrics and</a:t>
            </a:r>
            <a:r>
              <a:rPr b="0" lang="en-US" sz="2600" strike="noStrike" u="none">
                <a:solidFill>
                  <a:schemeClr val="dk1"/>
                </a:solidFill>
                <a:effectLst/>
                <a:uFillTx/>
                <a:latin typeface="Xanh Mono"/>
                <a:ea typeface="Xanh Mono"/>
              </a:rPr>
              <a:t> Analysis</a:t>
            </a:r>
            <a:endParaRPr b="0" lang="fr-FR" sz="2600" strike="noStrike" u="none">
              <a:solidFill>
                <a:schemeClr val="dk1"/>
              </a:solidFill>
              <a:effectLst/>
              <a:uFillTx/>
              <a:latin typeface="Arial"/>
            </a:endParaRPr>
          </a:p>
        </p:txBody>
      </p:sp>
      <p:sp>
        <p:nvSpPr>
          <p:cNvPr id="133" name="PlaceHolder 2"/>
          <p:cNvSpPr>
            <a:spLocks noGrp="1"/>
          </p:cNvSpPr>
          <p:nvPr>
            <p:ph type="subTitle"/>
          </p:nvPr>
        </p:nvSpPr>
        <p:spPr>
          <a:xfrm>
            <a:off x="4133880" y="619200"/>
            <a:ext cx="4781160" cy="258084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Accurate measurement of turnover rates and related metrics is vital for effective management. Key metrics include turnover rate, retention rate, and cost of turnover. Analyzing these data points helps organizations uncover root causes, monitor trends, and evaluate the success of retention strategies over time.</a:t>
            </a:r>
            <a:endParaRPr b="0" lang="en-US" sz="1200" strike="noStrike" u="none">
              <a:solidFill>
                <a:srgbClr val="ffffff"/>
              </a:solidFill>
              <a:effectLst/>
              <a:uFillTx/>
              <a:latin typeface="OpenSymbol"/>
            </a:endParaRPr>
          </a:p>
        </p:txBody>
      </p:sp>
      <p:sp>
        <p:nvSpPr>
          <p:cNvPr id="134" name="Google Shape;270;p32"/>
          <p:cNvSpPr/>
          <p:nvPr/>
        </p:nvSpPr>
        <p:spPr>
          <a:xfrm>
            <a:off x="6021720" y="3628080"/>
            <a:ext cx="3451320" cy="415800"/>
          </a:xfrm>
          <a:custGeom>
            <a:avLst/>
            <a:gdLst>
              <a:gd name="textAreaLeft" fmla="*/ 0 w 3451320"/>
              <a:gd name="textAreaRight" fmla="*/ 3451680 w 3451320"/>
              <a:gd name="textAreaTop" fmla="*/ 0 h 415800"/>
              <a:gd name="textAreaBottom" fmla="*/ 416160 h 41580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228600" y="2571840"/>
            <a:ext cx="3371400" cy="1961640"/>
          </a:xfrm>
          <a:prstGeom prst="rect">
            <a:avLst/>
          </a:prstGeom>
          <a:noFill/>
          <a:ln w="0">
            <a:noFill/>
          </a:ln>
        </p:spPr>
        <p:txBody>
          <a:bodyPr lIns="91440" rIns="91440" tIns="91440" bIns="91440" anchor="b">
            <a:normAutofit/>
          </a:bodyPr>
          <a:p>
            <a:pPr indent="0">
              <a:lnSpc>
                <a:spcPct val="80000"/>
              </a:lnSpc>
              <a:buNone/>
              <a:tabLst>
                <a:tab algn="l" pos="0"/>
              </a:tabLst>
            </a:pPr>
            <a:r>
              <a:rPr b="0" lang="en-US" sz="3900" strike="noStrike" u="none">
                <a:solidFill>
                  <a:schemeClr val="dk1"/>
                </a:solidFill>
                <a:effectLst/>
                <a:uFillTx/>
                <a:latin typeface="Meow Script"/>
                <a:ea typeface="Xanh Mono"/>
              </a:rPr>
              <a:t>Conclusions</a:t>
            </a:r>
            <a:endParaRPr b="0" lang="fr-FR" sz="3900" strike="noStrike" u="none">
              <a:solidFill>
                <a:schemeClr val="dk1"/>
              </a:solidFill>
              <a:effectLst/>
              <a:uFillTx/>
              <a:latin typeface="Arial"/>
            </a:endParaRPr>
          </a:p>
        </p:txBody>
      </p:sp>
      <p:pic>
        <p:nvPicPr>
          <p:cNvPr id="136" name="Google Shape;248;p30" descr=""/>
          <p:cNvPicPr/>
          <p:nvPr/>
        </p:nvPicPr>
        <p:blipFill>
          <a:blip r:embed="rId1"/>
          <a:srcRect l="111" t="24914" r="-111" b="12298"/>
          <a:stretch/>
        </p:blipFill>
        <p:spPr>
          <a:xfrm rot="60000">
            <a:off x="3957840" y="627840"/>
            <a:ext cx="4852440" cy="2030400"/>
          </a:xfrm>
          <a:prstGeom prst="rect">
            <a:avLst/>
          </a:prstGeom>
          <a:noFill/>
          <a:ln w="0">
            <a:noFill/>
          </a:ln>
          <a:effectLst>
            <a:outerShdw algn="bl" blurRad="128520" dir="5161048" dist="57017" rotWithShape="0">
              <a:srgbClr val="000000">
                <a:alpha val="40000"/>
              </a:srgbClr>
            </a:outerShdw>
          </a:effectLst>
        </p:spPr>
      </p:pic>
      <p:sp>
        <p:nvSpPr>
          <p:cNvPr id="137" name="PlaceHolder 2"/>
          <p:cNvSpPr>
            <a:spLocks noGrp="1"/>
          </p:cNvSpPr>
          <p:nvPr>
            <p:ph type="subTitle"/>
          </p:nvPr>
        </p:nvSpPr>
        <p:spPr>
          <a:xfrm>
            <a:off x="3666960" y="2781360"/>
            <a:ext cx="5248080" cy="2133360"/>
          </a:xfrm>
          <a:prstGeom prst="rect">
            <a:avLst/>
          </a:prstGeom>
          <a:noFill/>
          <a:ln w="0">
            <a:noFill/>
          </a:ln>
        </p:spPr>
        <p:txBody>
          <a:bodyPr lIns="91440" rIns="91440" tIns="91440" bIns="91440" anchor="b">
            <a:normAutofit/>
          </a:bodyPr>
          <a:p>
            <a:pPr>
              <a:lnSpc>
                <a:spcPct val="150000"/>
              </a:lnSpc>
              <a:tabLst>
                <a:tab algn="l" pos="0"/>
              </a:tabLst>
            </a:pPr>
            <a:r>
              <a:rPr b="0" lang="en-US" sz="1200" strike="noStrike" u="none">
                <a:solidFill>
                  <a:schemeClr val="dk1"/>
                </a:solidFill>
                <a:effectLst/>
                <a:uFillTx/>
                <a:latin typeface="Roboto Mono"/>
                <a:ea typeface="Roboto Mono"/>
              </a:rPr>
              <a:t>Managing employee turnover is essential for sustaining organizational health and performance. By understanding its causes and impacts, employing strategic interventions, and utilizing HR technology, companies can reduce turnover risks. Continuous measurement and analysis enable informed decision-making, fostering a stable and motivated workforce.</a:t>
            </a:r>
            <a:endParaRPr b="0" lang="en-US" sz="1200" strike="noStrike" u="none">
              <a:solidFill>
                <a:srgbClr val="ffffff"/>
              </a:solidFill>
              <a:effectLst/>
              <a:uFillTx/>
              <a:latin typeface="OpenSymbol"/>
            </a:endParaRPr>
          </a:p>
        </p:txBody>
      </p:sp>
      <p:sp>
        <p:nvSpPr>
          <p:cNvPr id="138" name="Google Shape;250;p30"/>
          <p:cNvSpPr/>
          <p:nvPr/>
        </p:nvSpPr>
        <p:spPr>
          <a:xfrm>
            <a:off x="3864600" y="514800"/>
            <a:ext cx="246600" cy="197280"/>
          </a:xfrm>
          <a:custGeom>
            <a:avLst/>
            <a:gdLst>
              <a:gd name="textAreaLeft" fmla="*/ 0 w 246600"/>
              <a:gd name="textAreaRight" fmla="*/ 246960 w 246600"/>
              <a:gd name="textAreaTop" fmla="*/ 0 h 197280"/>
              <a:gd name="textAreaBottom" fmla="*/ 197640 h 197280"/>
            </a:gdLst>
            <a:ahLst/>
            <a:cxnLst/>
            <a:rect l="textAreaLeft" t="textAreaTop" r="textAreaRight" b="textAreaBottom"/>
            <a:pathLst>
              <a:path w="9879" h="7903">
                <a:moveTo>
                  <a:pt x="9879" y="494"/>
                </a:moveTo>
                <a:lnTo>
                  <a:pt x="988" y="0"/>
                </a:lnTo>
                <a:lnTo>
                  <a:pt x="0" y="7903"/>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39" name="Google Shape;251;p30"/>
          <p:cNvSpPr/>
          <p:nvPr/>
        </p:nvSpPr>
        <p:spPr>
          <a:xfrm>
            <a:off x="3858480" y="2517480"/>
            <a:ext cx="277560" cy="265320"/>
          </a:xfrm>
          <a:custGeom>
            <a:avLst/>
            <a:gdLst>
              <a:gd name="textAreaLeft" fmla="*/ 0 w 277560"/>
              <a:gd name="textAreaRight" fmla="*/ 277920 w 277560"/>
              <a:gd name="textAreaTop" fmla="*/ 0 h 265320"/>
              <a:gd name="textAreaBottom" fmla="*/ 265680 h 265320"/>
            </a:gdLst>
            <a:ahLst/>
            <a:cxnLst/>
            <a:rect l="textAreaLeft" t="textAreaTop" r="textAreaRight" b="textAreaBottom"/>
            <a:pathLst>
              <a:path w="11114" h="10621">
                <a:moveTo>
                  <a:pt x="0" y="0"/>
                </a:moveTo>
                <a:lnTo>
                  <a:pt x="247" y="10621"/>
                </a:lnTo>
                <a:lnTo>
                  <a:pt x="11114" y="10621"/>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40" name="Google Shape;252;p30"/>
          <p:cNvSpPr/>
          <p:nvPr/>
        </p:nvSpPr>
        <p:spPr>
          <a:xfrm>
            <a:off x="8724240" y="588960"/>
            <a:ext cx="191160" cy="271440"/>
          </a:xfrm>
          <a:custGeom>
            <a:avLst/>
            <a:gdLst>
              <a:gd name="textAreaLeft" fmla="*/ 0 w 191160"/>
              <a:gd name="textAreaRight" fmla="*/ 191520 w 191160"/>
              <a:gd name="textAreaTop" fmla="*/ 0 h 271440"/>
              <a:gd name="textAreaBottom" fmla="*/ 271800 h 271440"/>
            </a:gdLst>
            <a:ahLst/>
            <a:cxnLst/>
            <a:rect l="textAreaLeft" t="textAreaTop" r="textAreaRight" b="textAreaBottom"/>
            <a:pathLst>
              <a:path w="7656" h="10867">
                <a:moveTo>
                  <a:pt x="0" y="247"/>
                </a:moveTo>
                <a:lnTo>
                  <a:pt x="7656" y="0"/>
                </a:lnTo>
                <a:lnTo>
                  <a:pt x="7162" y="10867"/>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41" name="Google Shape;253;p30"/>
          <p:cNvSpPr/>
          <p:nvPr/>
        </p:nvSpPr>
        <p:spPr>
          <a:xfrm>
            <a:off x="8606880" y="2628720"/>
            <a:ext cx="271440" cy="228240"/>
          </a:xfrm>
          <a:custGeom>
            <a:avLst/>
            <a:gdLst>
              <a:gd name="textAreaLeft" fmla="*/ 0 w 271440"/>
              <a:gd name="textAreaRight" fmla="*/ 271800 w 271440"/>
              <a:gd name="textAreaTop" fmla="*/ 0 h 228240"/>
              <a:gd name="textAreaBottom" fmla="*/ 228600 h 228240"/>
            </a:gdLst>
            <a:ahLst/>
            <a:cxnLst/>
            <a:rect l="textAreaLeft" t="textAreaTop" r="textAreaRight" b="textAreaBottom"/>
            <a:pathLst>
              <a:path w="10867" h="9138">
                <a:moveTo>
                  <a:pt x="0" y="8644"/>
                </a:moveTo>
                <a:lnTo>
                  <a:pt x="10867" y="9138"/>
                </a:lnTo>
                <a:lnTo>
                  <a:pt x="10867" y="0"/>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42" name="Google Shape;254;p30"/>
          <p:cNvSpPr/>
          <p:nvPr/>
        </p:nvSpPr>
        <p:spPr>
          <a:xfrm>
            <a:off x="1643760" y="4456080"/>
            <a:ext cx="1722240" cy="24480"/>
          </a:xfrm>
          <a:custGeom>
            <a:avLst/>
            <a:gdLst>
              <a:gd name="textAreaLeft" fmla="*/ 0 w 1722240"/>
              <a:gd name="textAreaRight" fmla="*/ 1722600 w 1722240"/>
              <a:gd name="textAreaTop" fmla="*/ 0 h 24480"/>
              <a:gd name="textAreaBottom" fmla="*/ 24840 h 24480"/>
            </a:gdLst>
            <a:ahLst/>
            <a:cxnLst/>
            <a:rect l="textAreaLeft" t="textAreaTop" r="textAreaRight" b="textAreaBottom"/>
            <a:pathLst>
              <a:path w="68909" h="988">
                <a:moveTo>
                  <a:pt x="0" y="988"/>
                </a:moveTo>
                <a:cubicBezTo>
                  <a:pt x="11485" y="823"/>
                  <a:pt x="57424" y="165"/>
                  <a:pt x="68909" y="0"/>
                </a:cubicBezTo>
              </a:path>
            </a:pathLst>
          </a:custGeom>
          <a:noFill/>
          <a:ln w="19050">
            <a:solidFill>
              <a:srgbClr val="ffffff"/>
            </a:solidFill>
            <a:round/>
          </a:ln>
        </p:spPr>
        <p:style>
          <a:lnRef idx="0"/>
          <a:fillRef idx="0"/>
          <a:effectRef idx="0"/>
          <a:fontRef idx="minor"/>
        </p:style>
        <p:txBody>
          <a:bodyPr lIns="90000" rIns="90000" tIns="-20160" bIns="-2016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Google Shape;380;p40"/>
          <p:cNvSpPr/>
          <p:nvPr/>
        </p:nvSpPr>
        <p:spPr>
          <a:xfrm>
            <a:off x="304920" y="4429080"/>
            <a:ext cx="3171600" cy="237600"/>
          </a:xfrm>
          <a:prstGeom prst="rect">
            <a:avLst/>
          </a:prstGeom>
          <a:noFill/>
          <a:ln w="0">
            <a:noFill/>
          </a:ln>
        </p:spPr>
        <p:style>
          <a:lnRef idx="0"/>
          <a:fillRef idx="0"/>
          <a:effectRef idx="0"/>
          <a:fontRef idx="minor"/>
        </p:style>
        <p:txBody>
          <a:bodyPr lIns="0" rIns="0" tIns="0" bIns="0" anchor="t">
            <a:spAutoFit/>
          </a:bodyPr>
          <a:p>
            <a:pPr defTabSz="914400">
              <a:lnSpc>
                <a:spcPct val="100000"/>
              </a:lnSpc>
              <a:tabLst>
                <a:tab algn="l" pos="0"/>
              </a:tabLst>
            </a:pPr>
            <a:r>
              <a:rPr b="0" lang="en" sz="1000" strike="noStrike" u="none">
                <a:solidFill>
                  <a:schemeClr val="dk1"/>
                </a:solidFill>
                <a:effectLst/>
                <a:uFillTx/>
                <a:latin typeface="Arial"/>
              </a:rPr>
              <a:t>Please keep this slide for attribution</a:t>
            </a:r>
            <a:endParaRPr b="0" lang="en-US" sz="1000" strike="noStrike" u="none">
              <a:solidFill>
                <a:srgbClr val="ffffff"/>
              </a:solidFill>
              <a:effectLst/>
              <a:uFillTx/>
              <a:latin typeface="OpenSymbol"/>
            </a:endParaRPr>
          </a:p>
        </p:txBody>
      </p:sp>
      <p:sp>
        <p:nvSpPr>
          <p:cNvPr id="144" name="PlaceHolder 1"/>
          <p:cNvSpPr>
            <a:spLocks noGrp="1"/>
          </p:cNvSpPr>
          <p:nvPr>
            <p:ph type="title"/>
          </p:nvPr>
        </p:nvSpPr>
        <p:spPr>
          <a:xfrm>
            <a:off x="3619440" y="1143000"/>
            <a:ext cx="5285880" cy="2391120"/>
          </a:xfrm>
          <a:prstGeom prst="rect">
            <a:avLst/>
          </a:prstGeom>
          <a:noFill/>
          <a:ln w="0">
            <a:noFill/>
          </a:ln>
        </p:spPr>
        <p:txBody>
          <a:bodyPr lIns="91440" rIns="91440" tIns="91440" bIns="91440" anchor="t">
            <a:spAutoFit/>
          </a:bodyPr>
          <a:p>
            <a:pPr indent="0">
              <a:lnSpc>
                <a:spcPct val="100000"/>
              </a:lnSpc>
              <a:buNone/>
              <a:tabLst>
                <a:tab algn="l" pos="0"/>
              </a:tabLst>
            </a:pPr>
            <a:r>
              <a:rPr b="0" lang="en" sz="7500" strike="noStrike" u="none">
                <a:solidFill>
                  <a:schemeClr val="dk1"/>
                </a:solidFill>
                <a:effectLst/>
                <a:uFillTx/>
                <a:latin typeface="Xanh Mono"/>
                <a:ea typeface="Xanh Mono"/>
              </a:rPr>
              <a:t>T</a:t>
            </a:r>
            <a:r>
              <a:rPr b="0" lang="en" sz="5000" strike="noStrike" u="none">
                <a:solidFill>
                  <a:schemeClr val="dk1"/>
                </a:solidFill>
                <a:effectLst/>
                <a:uFillTx/>
                <a:latin typeface="Xanh Mono"/>
                <a:ea typeface="Xanh Mono"/>
              </a:rPr>
              <a:t>hanks for your </a:t>
            </a:r>
            <a:r>
              <a:rPr b="0" lang="en" sz="7500" strike="noStrike" u="none">
                <a:solidFill>
                  <a:schemeClr val="dk1"/>
                </a:solidFill>
                <a:effectLst/>
                <a:uFillTx/>
                <a:latin typeface="Xanh Mono"/>
                <a:ea typeface="Xanh Mono"/>
              </a:rPr>
              <a:t>a</a:t>
            </a:r>
            <a:r>
              <a:rPr b="0" lang="en" sz="5000" strike="noStrike" u="none">
                <a:solidFill>
                  <a:schemeClr val="dk1"/>
                </a:solidFill>
                <a:effectLst/>
                <a:uFillTx/>
                <a:latin typeface="Xanh Mono"/>
                <a:ea typeface="Xanh Mono"/>
              </a:rPr>
              <a:t>ttention</a:t>
            </a:r>
            <a:endParaRPr b="0" lang="fr-FR" sz="5000" strike="noStrike" u="none">
              <a:solidFill>
                <a:schemeClr val="dk1"/>
              </a:solidFill>
              <a:effectLst/>
              <a:uFillTx/>
              <a:latin typeface="Arial"/>
            </a:endParaRPr>
          </a:p>
        </p:txBody>
      </p:sp>
      <p:sp>
        <p:nvSpPr>
          <p:cNvPr id="145" name="PlaceHolder 2"/>
          <p:cNvSpPr>
            <a:spLocks noGrp="1"/>
          </p:cNvSpPr>
          <p:nvPr>
            <p:ph type="subTitle"/>
          </p:nvPr>
        </p:nvSpPr>
        <p:spPr>
          <a:xfrm>
            <a:off x="3619440" y="3933720"/>
            <a:ext cx="5285880" cy="733680"/>
          </a:xfrm>
          <a:prstGeom prst="rect">
            <a:avLst/>
          </a:prstGeom>
          <a:noFill/>
          <a:ln w="0">
            <a:noFill/>
          </a:ln>
        </p:spPr>
        <p:txBody>
          <a:bodyPr lIns="91440" rIns="91440" tIns="91440" bIns="91440" anchor="t">
            <a:spAutoFit/>
          </a:bodyPr>
          <a:p>
            <a:pPr indent="0">
              <a:lnSpc>
                <a:spcPct val="100000"/>
              </a:lnSpc>
              <a:buNone/>
              <a:tabLst>
                <a:tab algn="l" pos="0"/>
              </a:tabLst>
            </a:pPr>
            <a:r>
              <a:rPr b="1" lang="en" sz="1400" strike="noStrike" u="none">
                <a:solidFill>
                  <a:schemeClr val="dk1"/>
                </a:solidFill>
                <a:effectLst/>
                <a:uFillTx/>
                <a:latin typeface="Roboto Mono"/>
                <a:ea typeface="Roboto Mono"/>
              </a:rPr>
              <a:t>Do you have any questions?</a:t>
            </a:r>
            <a:endParaRPr b="0" lang="en-US" sz="1400" strike="noStrike" u="none">
              <a:solidFill>
                <a:srgbClr val="ffffff"/>
              </a:solidFill>
              <a:effectLst/>
              <a:uFillTx/>
              <a:latin typeface="OpenSymbol"/>
            </a:endParaRPr>
          </a:p>
          <a:p>
            <a:pPr indent="0">
              <a:lnSpc>
                <a:spcPct val="100000"/>
              </a:lnSpc>
              <a:buNone/>
              <a:tabLst>
                <a:tab algn="l" pos="0"/>
              </a:tabLst>
            </a:pPr>
            <a:r>
              <a:rPr b="0" lang="en" sz="1200" strike="noStrike" u="none">
                <a:solidFill>
                  <a:schemeClr val="dk1"/>
                </a:solidFill>
                <a:effectLst/>
                <a:uFillTx/>
                <a:latin typeface="Roboto Mono"/>
                <a:ea typeface="Roboto Mono"/>
              </a:rPr>
              <a:t>youremail@freepik.com | +00 000 000 000  |  yourwebsite.com</a:t>
            </a:r>
            <a:endParaRPr b="0" lang="en-US" sz="1200" strike="noStrike" u="none">
              <a:solidFill>
                <a:srgbClr val="ffffff"/>
              </a:solidFill>
              <a:effectLst/>
              <a:uFillTx/>
              <a:latin typeface="OpenSymbol"/>
            </a:endParaRPr>
          </a:p>
        </p:txBody>
      </p:sp>
      <p:grpSp>
        <p:nvGrpSpPr>
          <p:cNvPr id="146" name="Google Shape;383;p40"/>
          <p:cNvGrpSpPr/>
          <p:nvPr/>
        </p:nvGrpSpPr>
        <p:grpSpPr>
          <a:xfrm>
            <a:off x="3698280" y="635040"/>
            <a:ext cx="287640" cy="292320"/>
            <a:chOff x="3698280" y="635040"/>
            <a:chExt cx="287640" cy="292320"/>
          </a:xfrm>
        </p:grpSpPr>
        <p:sp>
          <p:nvSpPr>
            <p:cNvPr id="147" name="Google Shape;384;p40"/>
            <p:cNvSpPr/>
            <p:nvPr/>
          </p:nvSpPr>
          <p:spPr>
            <a:xfrm>
              <a:off x="3698280" y="635040"/>
              <a:ext cx="287640" cy="292320"/>
            </a:xfrm>
            <a:custGeom>
              <a:avLst/>
              <a:gdLst>
                <a:gd name="textAreaLeft" fmla="*/ 0 w 287640"/>
                <a:gd name="textAreaRight" fmla="*/ 288000 w 287640"/>
                <a:gd name="textAreaTop" fmla="*/ 0 h 292320"/>
                <a:gd name="textAreaBottom" fmla="*/ 292680 h 292320"/>
              </a:gdLst>
              <a:ahLst/>
              <a:cxn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48" name="Google Shape;385;p40"/>
            <p:cNvSpPr/>
            <p:nvPr/>
          </p:nvSpPr>
          <p:spPr>
            <a:xfrm>
              <a:off x="3752280" y="690120"/>
              <a:ext cx="178920" cy="181800"/>
            </a:xfrm>
            <a:custGeom>
              <a:avLst/>
              <a:gdLst>
                <a:gd name="textAreaLeft" fmla="*/ 0 w 178920"/>
                <a:gd name="textAreaRight" fmla="*/ 179280 w 178920"/>
                <a:gd name="textAreaTop" fmla="*/ 0 h 181800"/>
                <a:gd name="textAreaBottom" fmla="*/ 182160 h 18180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080" bIns="9108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49" name="Google Shape;386;p40"/>
            <p:cNvSpPr/>
            <p:nvPr/>
          </p:nvSpPr>
          <p:spPr>
            <a:xfrm>
              <a:off x="3794040" y="733320"/>
              <a:ext cx="95040" cy="95040"/>
            </a:xfrm>
            <a:custGeom>
              <a:avLst/>
              <a:gdLst>
                <a:gd name="textAreaLeft" fmla="*/ 0 w 95040"/>
                <a:gd name="textAreaRight" fmla="*/ 95400 w 95040"/>
                <a:gd name="textAreaTop" fmla="*/ 0 h 95040"/>
                <a:gd name="textAreaBottom" fmla="*/ 95400 h 9504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47520" bIns="4752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50" name="Google Shape;387;p40"/>
            <p:cNvSpPr/>
            <p:nvPr/>
          </p:nvSpPr>
          <p:spPr>
            <a:xfrm>
              <a:off x="3878280" y="713520"/>
              <a:ext cx="24120" cy="24480"/>
            </a:xfrm>
            <a:custGeom>
              <a:avLst/>
              <a:gdLst>
                <a:gd name="textAreaLeft" fmla="*/ 0 w 24120"/>
                <a:gd name="textAreaRight" fmla="*/ 24480 w 24120"/>
                <a:gd name="textAreaTop" fmla="*/ 0 h 24480"/>
                <a:gd name="textAreaBottom" fmla="*/ 24840 h 244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2240" bIns="122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grpSp>
        <p:nvGrpSpPr>
          <p:cNvPr id="151" name="Google Shape;388;p40"/>
          <p:cNvGrpSpPr/>
          <p:nvPr/>
        </p:nvGrpSpPr>
        <p:grpSpPr>
          <a:xfrm>
            <a:off x="4140720" y="635040"/>
            <a:ext cx="292320" cy="292320"/>
            <a:chOff x="4140720" y="635040"/>
            <a:chExt cx="292320" cy="292320"/>
          </a:xfrm>
        </p:grpSpPr>
        <p:sp>
          <p:nvSpPr>
            <p:cNvPr id="152" name="Google Shape;389;p40"/>
            <p:cNvSpPr/>
            <p:nvPr/>
          </p:nvSpPr>
          <p:spPr>
            <a:xfrm>
              <a:off x="4140720" y="635040"/>
              <a:ext cx="292320" cy="292320"/>
            </a:xfrm>
            <a:custGeom>
              <a:avLst/>
              <a:gdLst>
                <a:gd name="textAreaLeft" fmla="*/ 0 w 292320"/>
                <a:gd name="textAreaRight" fmla="*/ 292680 w 292320"/>
                <a:gd name="textAreaTop" fmla="*/ 0 h 292320"/>
                <a:gd name="textAreaBottom" fmla="*/ 292680 h 292320"/>
              </a:gdLst>
              <a:ahLst/>
              <a:cxn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53" name="Google Shape;390;p40"/>
            <p:cNvSpPr/>
            <p:nvPr/>
          </p:nvSpPr>
          <p:spPr>
            <a:xfrm>
              <a:off x="4208040" y="752040"/>
              <a:ext cx="39960" cy="101520"/>
            </a:xfrm>
            <a:custGeom>
              <a:avLst/>
              <a:gdLst>
                <a:gd name="textAreaLeft" fmla="*/ 0 w 39960"/>
                <a:gd name="textAreaRight" fmla="*/ 40320 w 39960"/>
                <a:gd name="textAreaTop" fmla="*/ 0 h 101520"/>
                <a:gd name="textAreaBottom" fmla="*/ 101880 h 10152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50760" bIns="5076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54" name="Google Shape;391;p40"/>
            <p:cNvSpPr/>
            <p:nvPr/>
          </p:nvSpPr>
          <p:spPr>
            <a:xfrm>
              <a:off x="4201920" y="696600"/>
              <a:ext cx="46080" cy="46080"/>
            </a:xfrm>
            <a:custGeom>
              <a:avLst/>
              <a:gdLst>
                <a:gd name="textAreaLeft" fmla="*/ 0 w 46080"/>
                <a:gd name="textAreaRight" fmla="*/ 46440 w 46080"/>
                <a:gd name="textAreaTop" fmla="*/ 0 h 46080"/>
                <a:gd name="textAreaBottom" fmla="*/ 46440 h 4608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23040" bIns="23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55" name="Google Shape;392;p40"/>
            <p:cNvSpPr/>
            <p:nvPr/>
          </p:nvSpPr>
          <p:spPr>
            <a:xfrm>
              <a:off x="4269600" y="752040"/>
              <a:ext cx="108000" cy="101520"/>
            </a:xfrm>
            <a:custGeom>
              <a:avLst/>
              <a:gdLst>
                <a:gd name="textAreaLeft" fmla="*/ 0 w 108000"/>
                <a:gd name="textAreaRight" fmla="*/ 108360 w 108000"/>
                <a:gd name="textAreaTop" fmla="*/ 0 h 101520"/>
                <a:gd name="textAreaBottom" fmla="*/ 101880 h 10152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50760" bIns="5076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grpSp>
        <p:nvGrpSpPr>
          <p:cNvPr id="156" name="Google Shape;393;p40"/>
          <p:cNvGrpSpPr/>
          <p:nvPr/>
        </p:nvGrpSpPr>
        <p:grpSpPr>
          <a:xfrm>
            <a:off x="4570560" y="635040"/>
            <a:ext cx="292320" cy="292320"/>
            <a:chOff x="4570560" y="635040"/>
            <a:chExt cx="292320" cy="292320"/>
          </a:xfrm>
        </p:grpSpPr>
        <p:sp>
          <p:nvSpPr>
            <p:cNvPr id="157" name="Google Shape;394;p40"/>
            <p:cNvSpPr/>
            <p:nvPr/>
          </p:nvSpPr>
          <p:spPr>
            <a:xfrm>
              <a:off x="4635720" y="698400"/>
              <a:ext cx="161640" cy="165240"/>
            </a:xfrm>
            <a:custGeom>
              <a:avLst/>
              <a:gdLst>
                <a:gd name="textAreaLeft" fmla="*/ 0 w 161640"/>
                <a:gd name="textAreaRight" fmla="*/ 162000 w 161640"/>
                <a:gd name="textAreaTop" fmla="*/ 0 h 165240"/>
                <a:gd name="textAreaBottom" fmla="*/ 165600 h 165240"/>
              </a:gdLst>
              <a:ahLst/>
              <a:cxnLst/>
              <a:rect l="textAreaLeft" t="textAreaTop" r="textAreaRight" b="textAreaBottom"/>
              <a:pathLst>
                <a:path w="494728" h="505587">
                  <a:moveTo>
                    <a:pt x="294418" y="214122"/>
                  </a:moveTo>
                  <a:lnTo>
                    <a:pt x="478631" y="0"/>
                  </a:lnTo>
                  <a:lnTo>
                    <a:pt x="435007" y="0"/>
                  </a:lnTo>
                  <a:lnTo>
                    <a:pt x="275082" y="185928"/>
                  </a:lnTo>
                  <a:lnTo>
                    <a:pt x="147352" y="0"/>
                  </a:lnTo>
                  <a:lnTo>
                    <a:pt x="0" y="0"/>
                  </a:lnTo>
                  <a:lnTo>
                    <a:pt x="193167" y="281083"/>
                  </a:lnTo>
                  <a:lnTo>
                    <a:pt x="0" y="505587"/>
                  </a:lnTo>
                  <a:lnTo>
                    <a:pt x="43625" y="505587"/>
                  </a:lnTo>
                  <a:lnTo>
                    <a:pt x="212503" y="309277"/>
                  </a:lnTo>
                  <a:lnTo>
                    <a:pt x="347377" y="505587"/>
                  </a:lnTo>
                  <a:lnTo>
                    <a:pt x="494729" y="505587"/>
                  </a:lnTo>
                  <a:lnTo>
                    <a:pt x="294418" y="214027"/>
                  </a:lnTo>
                  <a:lnTo>
                    <a:pt x="294418" y="214027"/>
                  </a:lnTo>
                  <a:close/>
                  <a:moveTo>
                    <a:pt x="234601" y="283655"/>
                  </a:moveTo>
                  <a:lnTo>
                    <a:pt x="215075" y="255651"/>
                  </a:lnTo>
                  <a:lnTo>
                    <a:pt x="59341" y="32861"/>
                  </a:lnTo>
                  <a:lnTo>
                    <a:pt x="126397" y="32861"/>
                  </a:lnTo>
                  <a:lnTo>
                    <a:pt x="252032" y="212598"/>
                  </a:lnTo>
                  <a:lnTo>
                    <a:pt x="271558" y="240601"/>
                  </a:lnTo>
                  <a:lnTo>
                    <a:pt x="434912" y="474250"/>
                  </a:lnTo>
                  <a:lnTo>
                    <a:pt x="367855" y="474250"/>
                  </a:lnTo>
                  <a:lnTo>
                    <a:pt x="234505" y="283559"/>
                  </a:lnTo>
                  <a:lnTo>
                    <a:pt x="234505" y="283559"/>
                  </a:lnTo>
                  <a:close/>
                </a:path>
              </a:pathLst>
            </a:custGeom>
            <a:solidFill>
              <a:schemeClr val="dk1"/>
            </a:solidFill>
            <a:ln w="0">
              <a:noFill/>
            </a:ln>
          </p:spPr>
          <p:style>
            <a:lnRef idx="0"/>
            <a:fillRef idx="0"/>
            <a:effectRef idx="0"/>
            <a:fontRef idx="minor"/>
          </p:style>
          <p:txBody>
            <a:bodyPr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58" name="Google Shape;395;p40"/>
            <p:cNvSpPr/>
            <p:nvPr/>
          </p:nvSpPr>
          <p:spPr>
            <a:xfrm>
              <a:off x="4570560" y="635040"/>
              <a:ext cx="292320" cy="292320"/>
            </a:xfrm>
            <a:custGeom>
              <a:avLst/>
              <a:gdLst>
                <a:gd name="textAreaLeft" fmla="*/ 0 w 292320"/>
                <a:gd name="textAreaRight" fmla="*/ 292680 w 292320"/>
                <a:gd name="textAreaTop" fmla="*/ 0 h 292320"/>
                <a:gd name="textAreaBottom" fmla="*/ 292680 h 292320"/>
              </a:gdLst>
              <a:ahLst/>
              <a:cxn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159" name="Google Shape;396;p40"/>
          <p:cNvSpPr/>
          <p:nvPr/>
        </p:nvSpPr>
        <p:spPr>
          <a:xfrm>
            <a:off x="5011200" y="2157480"/>
            <a:ext cx="3655440" cy="1130040"/>
          </a:xfrm>
          <a:custGeom>
            <a:avLst/>
            <a:gdLst>
              <a:gd name="textAreaLeft" fmla="*/ 0 w 3655440"/>
              <a:gd name="textAreaRight" fmla="*/ 3655800 w 3655440"/>
              <a:gd name="textAreaTop" fmla="*/ 0 h 1130040"/>
              <a:gd name="textAreaBottom" fmla="*/ 1130400 h 1130040"/>
            </a:gdLst>
            <a:ahLst/>
            <a:cxnLst/>
            <a:rect l="textAreaLeft" t="textAreaTop" r="textAreaRight" b="textAreaBottom"/>
            <a:pathLst>
              <a:path w="146227" h="45221">
                <a:moveTo>
                  <a:pt x="6588" y="40483"/>
                </a:moveTo>
                <a:cubicBezTo>
                  <a:pt x="23754" y="40816"/>
                  <a:pt x="86805" y="43683"/>
                  <a:pt x="109582" y="42478"/>
                </a:cubicBezTo>
                <a:cubicBezTo>
                  <a:pt x="132359" y="41273"/>
                  <a:pt x="139217" y="39028"/>
                  <a:pt x="143249" y="33251"/>
                </a:cubicBezTo>
                <a:cubicBezTo>
                  <a:pt x="147281" y="27474"/>
                  <a:pt x="149526" y="13342"/>
                  <a:pt x="133773" y="7814"/>
                </a:cubicBezTo>
                <a:cubicBezTo>
                  <a:pt x="118020" y="2286"/>
                  <a:pt x="69847" y="-249"/>
                  <a:pt x="48733" y="83"/>
                </a:cubicBezTo>
                <a:cubicBezTo>
                  <a:pt x="27619" y="416"/>
                  <a:pt x="14818" y="3284"/>
                  <a:pt x="7087" y="9809"/>
                </a:cubicBezTo>
                <a:cubicBezTo>
                  <a:pt x="-644" y="16335"/>
                  <a:pt x="-1767" y="33334"/>
                  <a:pt x="2348" y="39236"/>
                </a:cubicBezTo>
                <a:cubicBezTo>
                  <a:pt x="6463" y="45138"/>
                  <a:pt x="26871" y="44224"/>
                  <a:pt x="31775" y="45221"/>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60" name="Google Shape;397;p40"/>
          <p:cNvSpPr/>
          <p:nvPr/>
        </p:nvSpPr>
        <p:spPr>
          <a:xfrm>
            <a:off x="228600" y="594360"/>
            <a:ext cx="701640" cy="636120"/>
          </a:xfrm>
          <a:custGeom>
            <a:avLst/>
            <a:gdLst>
              <a:gd name="textAreaLeft" fmla="*/ 0 w 701640"/>
              <a:gd name="textAreaRight" fmla="*/ 702000 w 701640"/>
              <a:gd name="textAreaTop" fmla="*/ 0 h 636120"/>
              <a:gd name="textAreaBottom" fmla="*/ 636480 h 636120"/>
            </a:gdLst>
            <a:ahLst/>
            <a:cxnLst/>
            <a:rect l="textAreaLeft" t="textAreaTop" r="textAreaRight" b="textAreaBottom"/>
            <a:pathLst>
              <a:path w="28084" h="25457">
                <a:moveTo>
                  <a:pt x="13777" y="12657"/>
                </a:moveTo>
                <a:cubicBezTo>
                  <a:pt x="11461" y="14742"/>
                  <a:pt x="9186" y="16879"/>
                  <a:pt x="7043" y="19141"/>
                </a:cubicBezTo>
                <a:cubicBezTo>
                  <a:pt x="5989" y="20254"/>
                  <a:pt x="2616" y="23171"/>
                  <a:pt x="4051" y="22633"/>
                </a:cubicBezTo>
                <a:cubicBezTo>
                  <a:pt x="10877" y="20074"/>
                  <a:pt x="12495" y="9630"/>
                  <a:pt x="19263" y="6922"/>
                </a:cubicBezTo>
                <a:cubicBezTo>
                  <a:pt x="22242" y="5730"/>
                  <a:pt x="15659" y="12255"/>
                  <a:pt x="13527" y="14653"/>
                </a:cubicBezTo>
                <a:cubicBezTo>
                  <a:pt x="12121" y="16234"/>
                  <a:pt x="10534" y="20637"/>
                  <a:pt x="9038" y="19141"/>
                </a:cubicBezTo>
                <a:cubicBezTo>
                  <a:pt x="5627" y="15730"/>
                  <a:pt x="8249" y="9492"/>
                  <a:pt x="8540" y="4677"/>
                </a:cubicBezTo>
                <a:cubicBezTo>
                  <a:pt x="8612" y="3489"/>
                  <a:pt x="9387" y="0"/>
                  <a:pt x="9288" y="1186"/>
                </a:cubicBezTo>
                <a:cubicBezTo>
                  <a:pt x="8990" y="4772"/>
                  <a:pt x="8633" y="8360"/>
                  <a:pt x="8041" y="11909"/>
                </a:cubicBezTo>
                <a:cubicBezTo>
                  <a:pt x="7845" y="13083"/>
                  <a:pt x="6107" y="15293"/>
                  <a:pt x="7293" y="15401"/>
                </a:cubicBezTo>
                <a:cubicBezTo>
                  <a:pt x="13526" y="15967"/>
                  <a:pt x="20496" y="5842"/>
                  <a:pt x="25248" y="9914"/>
                </a:cubicBezTo>
                <a:cubicBezTo>
                  <a:pt x="28974" y="13107"/>
                  <a:pt x="18236" y="17092"/>
                  <a:pt x="13777" y="19141"/>
                </a:cubicBezTo>
                <a:cubicBezTo>
                  <a:pt x="12033" y="19942"/>
                  <a:pt x="8795" y="22739"/>
                  <a:pt x="8290" y="20887"/>
                </a:cubicBezTo>
                <a:cubicBezTo>
                  <a:pt x="7349" y="17438"/>
                  <a:pt x="11158" y="13362"/>
                  <a:pt x="14525" y="12159"/>
                </a:cubicBezTo>
                <a:cubicBezTo>
                  <a:pt x="16199" y="11561"/>
                  <a:pt x="20147" y="9426"/>
                  <a:pt x="19762" y="11161"/>
                </a:cubicBezTo>
                <a:cubicBezTo>
                  <a:pt x="18746" y="15741"/>
                  <a:pt x="12003" y="16692"/>
                  <a:pt x="7542" y="18144"/>
                </a:cubicBezTo>
                <a:cubicBezTo>
                  <a:pt x="5171" y="18916"/>
                  <a:pt x="-427" y="20589"/>
                  <a:pt x="61" y="18144"/>
                </a:cubicBezTo>
                <a:cubicBezTo>
                  <a:pt x="273" y="17081"/>
                  <a:pt x="744" y="15614"/>
                  <a:pt x="1806" y="15401"/>
                </a:cubicBezTo>
                <a:cubicBezTo>
                  <a:pt x="5719" y="14616"/>
                  <a:pt x="5030" y="23785"/>
                  <a:pt x="8789" y="25127"/>
                </a:cubicBezTo>
                <a:cubicBezTo>
                  <a:pt x="10926" y="25890"/>
                  <a:pt x="13493" y="25144"/>
                  <a:pt x="15522" y="24129"/>
                </a:cubicBezTo>
                <a:cubicBezTo>
                  <a:pt x="16566" y="23607"/>
                  <a:pt x="19910" y="24627"/>
                  <a:pt x="19014" y="23880"/>
                </a:cubicBezTo>
                <a:cubicBezTo>
                  <a:pt x="17665" y="22755"/>
                  <a:pt x="15534" y="22409"/>
                  <a:pt x="16021" y="22134"/>
                </a:cubicBezTo>
                <a:cubicBezTo>
                  <a:pt x="20042" y="19861"/>
                  <a:pt x="27231" y="19707"/>
                  <a:pt x="27991" y="15151"/>
                </a:cubicBezTo>
                <a:cubicBezTo>
                  <a:pt x="29326" y="7146"/>
                  <a:pt x="11916" y="12408"/>
                  <a:pt x="3801" y="12408"/>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228600" y="2571840"/>
            <a:ext cx="3371400" cy="1961640"/>
          </a:xfrm>
          <a:prstGeom prst="rect">
            <a:avLst/>
          </a:prstGeom>
          <a:noFill/>
          <a:ln w="0">
            <a:noFill/>
          </a:ln>
        </p:spPr>
        <p:txBody>
          <a:bodyPr lIns="91440" rIns="91440" tIns="91440" bIns="91440" anchor="b">
            <a:normAutofit/>
          </a:bodyPr>
          <a:p>
            <a:pPr indent="0">
              <a:lnSpc>
                <a:spcPct val="80000"/>
              </a:lnSpc>
              <a:buNone/>
              <a:tabLst>
                <a:tab algn="l" pos="0"/>
              </a:tabLst>
            </a:pPr>
            <a:r>
              <a:rPr b="0" lang="en-US" sz="3900" strike="noStrike" u="none">
                <a:solidFill>
                  <a:schemeClr val="dk1"/>
                </a:solidFill>
                <a:effectLst/>
                <a:uFillTx/>
                <a:latin typeface="Meow Script"/>
                <a:ea typeface="Xanh Mono"/>
              </a:rPr>
              <a:t>Introduction</a:t>
            </a:r>
            <a:endParaRPr b="0" lang="fr-FR" sz="3900" strike="noStrike" u="none">
              <a:solidFill>
                <a:schemeClr val="dk1"/>
              </a:solidFill>
              <a:effectLst/>
              <a:uFillTx/>
              <a:latin typeface="Arial"/>
            </a:endParaRPr>
          </a:p>
        </p:txBody>
      </p:sp>
      <p:pic>
        <p:nvPicPr>
          <p:cNvPr id="90" name="Google Shape;248;p30" descr=""/>
          <p:cNvPicPr/>
          <p:nvPr/>
        </p:nvPicPr>
        <p:blipFill>
          <a:blip r:embed="rId1"/>
          <a:srcRect l="111" t="24914" r="-111" b="12298"/>
          <a:stretch/>
        </p:blipFill>
        <p:spPr>
          <a:xfrm rot="60000">
            <a:off x="3957840" y="627840"/>
            <a:ext cx="4852440" cy="2030400"/>
          </a:xfrm>
          <a:prstGeom prst="rect">
            <a:avLst/>
          </a:prstGeom>
          <a:noFill/>
          <a:ln w="0">
            <a:noFill/>
          </a:ln>
          <a:effectLst>
            <a:outerShdw algn="bl" blurRad="128520" dir="5161048" dist="57017" rotWithShape="0">
              <a:srgbClr val="000000">
                <a:alpha val="40000"/>
              </a:srgbClr>
            </a:outerShdw>
          </a:effectLst>
        </p:spPr>
      </p:pic>
      <p:sp>
        <p:nvSpPr>
          <p:cNvPr id="91" name="PlaceHolder 2"/>
          <p:cNvSpPr>
            <a:spLocks noGrp="1"/>
          </p:cNvSpPr>
          <p:nvPr>
            <p:ph type="subTitle"/>
          </p:nvPr>
        </p:nvSpPr>
        <p:spPr>
          <a:xfrm>
            <a:off x="3666960" y="2781360"/>
            <a:ext cx="5248080" cy="2133360"/>
          </a:xfrm>
          <a:prstGeom prst="rect">
            <a:avLst/>
          </a:prstGeom>
          <a:noFill/>
          <a:ln w="0">
            <a:noFill/>
          </a:ln>
        </p:spPr>
        <p:txBody>
          <a:bodyPr lIns="91440" rIns="91440" tIns="91440" bIns="91440" anchor="b">
            <a:normAutofit/>
          </a:bodyPr>
          <a:p>
            <a:pPr>
              <a:lnSpc>
                <a:spcPct val="150000"/>
              </a:lnSpc>
              <a:tabLst>
                <a:tab algn="l" pos="0"/>
              </a:tabLst>
            </a:pPr>
            <a:r>
              <a:rPr b="0" lang="en-US" sz="1200" strike="noStrike" u="none">
                <a:solidFill>
                  <a:schemeClr val="dk1"/>
                </a:solidFill>
                <a:effectLst/>
                <a:uFillTx/>
                <a:latin typeface="Roboto Mono"/>
                <a:ea typeface="Roboto Mono"/>
              </a:rPr>
              <a:t>Employee turnover is a critical challenge affecting organizational stability and growth. This presentation explores the fundamentals of turnover, key causes, and strategies to manage it effectively. Understanding these aspects helps businesses enhance retention and maintain competitive advantage in the workforce.</a:t>
            </a:r>
            <a:endParaRPr b="0" lang="en-US" sz="1200" strike="noStrike" u="none">
              <a:solidFill>
                <a:srgbClr val="ffffff"/>
              </a:solidFill>
              <a:effectLst/>
              <a:uFillTx/>
              <a:latin typeface="OpenSymbol"/>
            </a:endParaRPr>
          </a:p>
        </p:txBody>
      </p:sp>
      <p:sp>
        <p:nvSpPr>
          <p:cNvPr id="92" name="Google Shape;250;p30"/>
          <p:cNvSpPr/>
          <p:nvPr/>
        </p:nvSpPr>
        <p:spPr>
          <a:xfrm>
            <a:off x="3864600" y="514800"/>
            <a:ext cx="246600" cy="197280"/>
          </a:xfrm>
          <a:custGeom>
            <a:avLst/>
            <a:gdLst>
              <a:gd name="textAreaLeft" fmla="*/ 0 w 246600"/>
              <a:gd name="textAreaRight" fmla="*/ 246960 w 246600"/>
              <a:gd name="textAreaTop" fmla="*/ 0 h 197280"/>
              <a:gd name="textAreaBottom" fmla="*/ 197640 h 197280"/>
            </a:gdLst>
            <a:ahLst/>
            <a:cxnLst/>
            <a:rect l="textAreaLeft" t="textAreaTop" r="textAreaRight" b="textAreaBottom"/>
            <a:pathLst>
              <a:path w="9879" h="7903">
                <a:moveTo>
                  <a:pt x="9879" y="494"/>
                </a:moveTo>
                <a:lnTo>
                  <a:pt x="988" y="0"/>
                </a:lnTo>
                <a:lnTo>
                  <a:pt x="0" y="7903"/>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93" name="Google Shape;251;p30"/>
          <p:cNvSpPr/>
          <p:nvPr/>
        </p:nvSpPr>
        <p:spPr>
          <a:xfrm>
            <a:off x="3858480" y="2517480"/>
            <a:ext cx="277560" cy="265320"/>
          </a:xfrm>
          <a:custGeom>
            <a:avLst/>
            <a:gdLst>
              <a:gd name="textAreaLeft" fmla="*/ 0 w 277560"/>
              <a:gd name="textAreaRight" fmla="*/ 277920 w 277560"/>
              <a:gd name="textAreaTop" fmla="*/ 0 h 265320"/>
              <a:gd name="textAreaBottom" fmla="*/ 265680 h 265320"/>
            </a:gdLst>
            <a:ahLst/>
            <a:cxnLst/>
            <a:rect l="textAreaLeft" t="textAreaTop" r="textAreaRight" b="textAreaBottom"/>
            <a:pathLst>
              <a:path w="11114" h="10621">
                <a:moveTo>
                  <a:pt x="0" y="0"/>
                </a:moveTo>
                <a:lnTo>
                  <a:pt x="247" y="10621"/>
                </a:lnTo>
                <a:lnTo>
                  <a:pt x="11114" y="10621"/>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94" name="Google Shape;252;p30"/>
          <p:cNvSpPr/>
          <p:nvPr/>
        </p:nvSpPr>
        <p:spPr>
          <a:xfrm>
            <a:off x="8724240" y="588960"/>
            <a:ext cx="191160" cy="271440"/>
          </a:xfrm>
          <a:custGeom>
            <a:avLst/>
            <a:gdLst>
              <a:gd name="textAreaLeft" fmla="*/ 0 w 191160"/>
              <a:gd name="textAreaRight" fmla="*/ 191520 w 191160"/>
              <a:gd name="textAreaTop" fmla="*/ 0 h 271440"/>
              <a:gd name="textAreaBottom" fmla="*/ 271800 h 271440"/>
            </a:gdLst>
            <a:ahLst/>
            <a:cxnLst/>
            <a:rect l="textAreaLeft" t="textAreaTop" r="textAreaRight" b="textAreaBottom"/>
            <a:pathLst>
              <a:path w="7656" h="10867">
                <a:moveTo>
                  <a:pt x="0" y="247"/>
                </a:moveTo>
                <a:lnTo>
                  <a:pt x="7656" y="0"/>
                </a:lnTo>
                <a:lnTo>
                  <a:pt x="7162" y="10867"/>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95" name="Google Shape;253;p30"/>
          <p:cNvSpPr/>
          <p:nvPr/>
        </p:nvSpPr>
        <p:spPr>
          <a:xfrm>
            <a:off x="8606880" y="2628720"/>
            <a:ext cx="271440" cy="228240"/>
          </a:xfrm>
          <a:custGeom>
            <a:avLst/>
            <a:gdLst>
              <a:gd name="textAreaLeft" fmla="*/ 0 w 271440"/>
              <a:gd name="textAreaRight" fmla="*/ 271800 w 271440"/>
              <a:gd name="textAreaTop" fmla="*/ 0 h 228240"/>
              <a:gd name="textAreaBottom" fmla="*/ 228600 h 228240"/>
            </a:gdLst>
            <a:ahLst/>
            <a:cxnLst/>
            <a:rect l="textAreaLeft" t="textAreaTop" r="textAreaRight" b="textAreaBottom"/>
            <a:pathLst>
              <a:path w="10867" h="9138">
                <a:moveTo>
                  <a:pt x="0" y="8644"/>
                </a:moveTo>
                <a:lnTo>
                  <a:pt x="10867" y="9138"/>
                </a:lnTo>
                <a:lnTo>
                  <a:pt x="10867" y="0"/>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96" name="Google Shape;254;p30"/>
          <p:cNvSpPr/>
          <p:nvPr/>
        </p:nvSpPr>
        <p:spPr>
          <a:xfrm>
            <a:off x="1643760" y="4456080"/>
            <a:ext cx="1722240" cy="24480"/>
          </a:xfrm>
          <a:custGeom>
            <a:avLst/>
            <a:gdLst>
              <a:gd name="textAreaLeft" fmla="*/ 0 w 1722240"/>
              <a:gd name="textAreaRight" fmla="*/ 1722600 w 1722240"/>
              <a:gd name="textAreaTop" fmla="*/ 0 h 24480"/>
              <a:gd name="textAreaBottom" fmla="*/ 24840 h 24480"/>
            </a:gdLst>
            <a:ahLst/>
            <a:cxnLst/>
            <a:rect l="textAreaLeft" t="textAreaTop" r="textAreaRight" b="textAreaBottom"/>
            <a:pathLst>
              <a:path w="68909" h="988">
                <a:moveTo>
                  <a:pt x="0" y="988"/>
                </a:moveTo>
                <a:cubicBezTo>
                  <a:pt x="11485" y="823"/>
                  <a:pt x="57424" y="165"/>
                  <a:pt x="68909" y="0"/>
                </a:cubicBezTo>
              </a:path>
            </a:pathLst>
          </a:custGeom>
          <a:noFill/>
          <a:ln w="19050">
            <a:solidFill>
              <a:srgbClr val="ffffff"/>
            </a:solidFill>
            <a:round/>
          </a:ln>
        </p:spPr>
        <p:style>
          <a:lnRef idx="0"/>
          <a:fillRef idx="0"/>
          <a:effectRef idx="0"/>
          <a:fontRef idx="minor"/>
        </p:style>
        <p:txBody>
          <a:bodyPr lIns="90000" rIns="90000" tIns="-20160" bIns="-2016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228600" y="2124000"/>
            <a:ext cx="3333240" cy="2790360"/>
          </a:xfrm>
          <a:prstGeom prst="rect">
            <a:avLst/>
          </a:prstGeom>
          <a:noFill/>
          <a:ln w="0">
            <a:noFill/>
          </a:ln>
        </p:spPr>
        <p:txBody>
          <a:bodyPr lIns="91440" rIns="91440" tIns="91440" bIns="91440" anchor="b">
            <a:normAutofit/>
          </a:bodyPr>
          <a:p>
            <a:pPr indent="0">
              <a:lnSpc>
                <a:spcPct val="100000"/>
              </a:lnSpc>
              <a:buNone/>
              <a:tabLst>
                <a:tab algn="l" pos="0"/>
              </a:tabLst>
            </a:pPr>
            <a:r>
              <a:rPr b="0" lang="en-US" sz="5200" strike="noStrike" u="none">
                <a:solidFill>
                  <a:schemeClr val="dk1"/>
                </a:solidFill>
                <a:effectLst/>
                <a:uFillTx/>
                <a:latin typeface="Meow Script"/>
                <a:ea typeface="Xanh Mono"/>
              </a:rPr>
              <a:t>Employee Turnover</a:t>
            </a:r>
            <a:r>
              <a:rPr b="0" lang="en-US" sz="4000" strike="noStrike" u="none">
                <a:solidFill>
                  <a:schemeClr val="dk1"/>
                </a:solidFill>
                <a:effectLst/>
                <a:uFillTx/>
                <a:latin typeface="Xanh Mono"/>
                <a:ea typeface="Xanh Mono"/>
              </a:rPr>
              <a:t> Overview</a:t>
            </a:r>
            <a:endParaRPr b="0" lang="fr-FR" sz="4000" strike="noStrike" u="none">
              <a:solidFill>
                <a:schemeClr val="dk1"/>
              </a:solidFill>
              <a:effectLst/>
              <a:uFillTx/>
              <a:latin typeface="Arial"/>
            </a:endParaRPr>
          </a:p>
        </p:txBody>
      </p:sp>
      <p:sp>
        <p:nvSpPr>
          <p:cNvPr id="98" name="PlaceHolder 2"/>
          <p:cNvSpPr>
            <a:spLocks noGrp="1"/>
          </p:cNvSpPr>
          <p:nvPr>
            <p:ph type="title"/>
          </p:nvPr>
        </p:nvSpPr>
        <p:spPr>
          <a:xfrm>
            <a:off x="6810480" y="905040"/>
            <a:ext cx="2104560" cy="1533240"/>
          </a:xfrm>
          <a:prstGeom prst="rect">
            <a:avLst/>
          </a:prstGeom>
          <a:noFill/>
          <a:ln w="0">
            <a:noFill/>
          </a:ln>
        </p:spPr>
        <p:txBody>
          <a:bodyPr lIns="91440" rIns="91440" tIns="91440" bIns="91440" anchor="ctr">
            <a:normAutofit fontScale="85000" lnSpcReduction="19999"/>
          </a:bodyPr>
          <a:p>
            <a:pPr indent="0" algn="ctr">
              <a:lnSpc>
                <a:spcPct val="100000"/>
              </a:lnSpc>
              <a:buNone/>
              <a:tabLst>
                <a:tab algn="l" pos="0"/>
              </a:tabLst>
            </a:pPr>
            <a:r>
              <a:rPr b="0" lang="en-US" sz="12600" strike="noStrike" u="none">
                <a:solidFill>
                  <a:schemeClr val="accent2"/>
                </a:solidFill>
                <a:effectLst/>
                <a:uFillTx/>
                <a:latin typeface="Calibri"/>
                <a:ea typeface="Xanh Mono"/>
              </a:rPr>
              <a:t>01</a:t>
            </a:r>
            <a:endParaRPr b="0" lang="fr-FR" sz="12600" strike="noStrike" u="none">
              <a:solidFill>
                <a:schemeClr val="dk1"/>
              </a:solidFill>
              <a:effectLst/>
              <a:uFillTx/>
              <a:latin typeface="Arial"/>
            </a:endParaRPr>
          </a:p>
        </p:txBody>
      </p:sp>
      <p:sp>
        <p:nvSpPr>
          <p:cNvPr id="99" name="Google Shape;261;p31"/>
          <p:cNvSpPr/>
          <p:nvPr/>
        </p:nvSpPr>
        <p:spPr>
          <a:xfrm>
            <a:off x="-103680" y="3454560"/>
            <a:ext cx="2697840" cy="45000"/>
          </a:xfrm>
          <a:custGeom>
            <a:avLst/>
            <a:gdLst>
              <a:gd name="textAreaLeft" fmla="*/ 0 w 2697840"/>
              <a:gd name="textAreaRight" fmla="*/ 2698200 w 2697840"/>
              <a:gd name="textAreaTop" fmla="*/ 0 h 45000"/>
              <a:gd name="textAreaBottom" fmla="*/ 45360 h 45000"/>
            </a:gdLst>
            <a:ahLst/>
            <a:cxnLst/>
            <a:rect l="textAreaLeft" t="textAreaTop" r="textAreaRight" b="textAreaBottom"/>
            <a:pathLst>
              <a:path w="107933" h="1811">
                <a:moveTo>
                  <a:pt x="0" y="1811"/>
                </a:moveTo>
                <a:cubicBezTo>
                  <a:pt x="10703" y="1523"/>
                  <a:pt x="46227" y="247"/>
                  <a:pt x="64216" y="82"/>
                </a:cubicBezTo>
                <a:cubicBezTo>
                  <a:pt x="82205" y="-83"/>
                  <a:pt x="100647" y="700"/>
                  <a:pt x="107933" y="823"/>
                </a:cubicBezTo>
              </a:path>
            </a:pathLst>
          </a:custGeom>
          <a:noFill/>
          <a:ln w="19050">
            <a:solidFill>
              <a:srgbClr val="ffffff"/>
            </a:solidFill>
            <a:round/>
          </a:ln>
        </p:spPr>
        <p:style>
          <a:lnRef idx="0"/>
          <a:fillRef idx="0"/>
          <a:effectRef idx="0"/>
          <a:fontRef idx="minor"/>
        </p:style>
        <p:txBody>
          <a:bodyPr lIns="90000" rIns="90000" tIns="360" bIns="360" anchor="t">
            <a:noAutofit/>
          </a:bodyPr>
          <a:p>
            <a:endParaRPr b="0" lang="en-US" sz="1800" strike="noStrike" u="none">
              <a:solidFill>
                <a:srgbClr val="ffffff"/>
              </a:solidFill>
              <a:effectLst/>
              <a:uFillTx/>
              <a:latin typeface="OpenSymbol"/>
            </a:endParaRPr>
          </a:p>
        </p:txBody>
      </p:sp>
      <p:pic>
        <p:nvPicPr>
          <p:cNvPr id="100" name="Google Shape;262;p31" descr=""/>
          <p:cNvPicPr/>
          <p:nvPr/>
        </p:nvPicPr>
        <p:blipFill>
          <a:blip r:embed="rId1"/>
          <a:srcRect l="0" t="20211" r="0" b="20204"/>
          <a:stretch/>
        </p:blipFill>
        <p:spPr>
          <a:xfrm rot="21540000">
            <a:off x="321120" y="699120"/>
            <a:ext cx="3409200" cy="1391760"/>
          </a:xfrm>
          <a:prstGeom prst="rect">
            <a:avLst/>
          </a:prstGeom>
          <a:noFill/>
          <a:ln w="0">
            <a:noFill/>
          </a:ln>
          <a:effectLst>
            <a:outerShdw algn="bl" blurRad="128520" dir="8330890" dist="56894" rotWithShape="0">
              <a:srgbClr val="000000">
                <a:alpha val="40000"/>
              </a:srgbClr>
            </a:outerShdw>
          </a:effectLst>
        </p:spPr>
      </p:pic>
      <p:sp>
        <p:nvSpPr>
          <p:cNvPr id="101" name="Google Shape;263;p31"/>
          <p:cNvSpPr/>
          <p:nvPr/>
        </p:nvSpPr>
        <p:spPr>
          <a:xfrm>
            <a:off x="6275880" y="879120"/>
            <a:ext cx="2505600" cy="2053080"/>
          </a:xfrm>
          <a:custGeom>
            <a:avLst/>
            <a:gdLst>
              <a:gd name="textAreaLeft" fmla="*/ 0 w 2505600"/>
              <a:gd name="textAreaRight" fmla="*/ 2505960 w 2505600"/>
              <a:gd name="textAreaTop" fmla="*/ 0 h 2053080"/>
              <a:gd name="textAreaBottom" fmla="*/ 2053440 h 2053080"/>
            </a:gdLst>
            <a:ahLst/>
            <a:cxnLst/>
            <a:rect l="textAreaLeft" t="textAreaTop" r="textAreaRight" b="textAreaBottom"/>
            <a:pathLst>
              <a:path w="100232" h="82132">
                <a:moveTo>
                  <a:pt x="10081" y="0"/>
                </a:moveTo>
                <a:cubicBezTo>
                  <a:pt x="9381" y="12679"/>
                  <a:pt x="-9142" y="63188"/>
                  <a:pt x="5883" y="76072"/>
                </a:cubicBezTo>
                <a:cubicBezTo>
                  <a:pt x="20908" y="88957"/>
                  <a:pt x="84507" y="77101"/>
                  <a:pt x="100232" y="77307"/>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228600" y="2571840"/>
            <a:ext cx="3371400" cy="1961640"/>
          </a:xfrm>
          <a:prstGeom prst="rect">
            <a:avLst/>
          </a:prstGeom>
          <a:noFill/>
          <a:ln w="0">
            <a:noFill/>
          </a:ln>
        </p:spPr>
        <p:txBody>
          <a:bodyPr lIns="91440" rIns="91440" tIns="91440" bIns="91440" anchor="b">
            <a:normAutofit/>
          </a:bodyPr>
          <a:p>
            <a:pPr indent="0">
              <a:lnSpc>
                <a:spcPct val="80000"/>
              </a:lnSpc>
              <a:buNone/>
              <a:tabLst>
                <a:tab algn="l" pos="0"/>
              </a:tabLst>
            </a:pPr>
            <a:r>
              <a:rPr b="0" lang="en-US" sz="3900" strike="noStrike" u="none">
                <a:solidFill>
                  <a:schemeClr val="dk1"/>
                </a:solidFill>
                <a:effectLst/>
                <a:uFillTx/>
                <a:latin typeface="Meow Script"/>
                <a:ea typeface="Xanh Mono"/>
              </a:rPr>
              <a:t>Definition and</a:t>
            </a:r>
            <a:r>
              <a:rPr b="0" lang="en-US" sz="2600" strike="noStrike" u="none">
                <a:solidFill>
                  <a:schemeClr val="dk1"/>
                </a:solidFill>
                <a:effectLst/>
                <a:uFillTx/>
                <a:latin typeface="Xanh Mono"/>
                <a:ea typeface="Xanh Mono"/>
              </a:rPr>
              <a:t> Importance</a:t>
            </a:r>
            <a:endParaRPr b="0" lang="fr-FR" sz="2600" strike="noStrike" u="none">
              <a:solidFill>
                <a:schemeClr val="dk1"/>
              </a:solidFill>
              <a:effectLst/>
              <a:uFillTx/>
              <a:latin typeface="Arial"/>
            </a:endParaRPr>
          </a:p>
        </p:txBody>
      </p:sp>
      <p:pic>
        <p:nvPicPr>
          <p:cNvPr id="103" name="Google Shape;248;p30" descr=""/>
          <p:cNvPicPr/>
          <p:nvPr/>
        </p:nvPicPr>
        <p:blipFill>
          <a:blip r:embed="rId1"/>
          <a:srcRect l="111" t="24914" r="-111" b="12298"/>
          <a:stretch/>
        </p:blipFill>
        <p:spPr>
          <a:xfrm rot="60000">
            <a:off x="3957840" y="627840"/>
            <a:ext cx="4852440" cy="2030400"/>
          </a:xfrm>
          <a:prstGeom prst="rect">
            <a:avLst/>
          </a:prstGeom>
          <a:noFill/>
          <a:ln w="0">
            <a:noFill/>
          </a:ln>
          <a:effectLst>
            <a:outerShdw algn="bl" blurRad="128520" dir="5161048" dist="57017" rotWithShape="0">
              <a:srgbClr val="000000">
                <a:alpha val="40000"/>
              </a:srgbClr>
            </a:outerShdw>
          </a:effectLst>
        </p:spPr>
      </p:pic>
      <p:sp>
        <p:nvSpPr>
          <p:cNvPr id="104" name="PlaceHolder 2"/>
          <p:cNvSpPr>
            <a:spLocks noGrp="1"/>
          </p:cNvSpPr>
          <p:nvPr>
            <p:ph type="subTitle"/>
          </p:nvPr>
        </p:nvSpPr>
        <p:spPr>
          <a:xfrm>
            <a:off x="3666960" y="2781360"/>
            <a:ext cx="5248080" cy="2133360"/>
          </a:xfrm>
          <a:prstGeom prst="rect">
            <a:avLst/>
          </a:prstGeom>
          <a:noFill/>
          <a:ln w="0">
            <a:noFill/>
          </a:ln>
        </p:spPr>
        <p:txBody>
          <a:bodyPr lIns="91440" rIns="91440" tIns="91440" bIns="91440" anchor="b">
            <a:normAutofit/>
          </a:bodyPr>
          <a:p>
            <a:pPr>
              <a:lnSpc>
                <a:spcPct val="150000"/>
              </a:lnSpc>
              <a:tabLst>
                <a:tab algn="l" pos="0"/>
              </a:tabLst>
            </a:pPr>
            <a:r>
              <a:rPr b="0" lang="en-US" sz="1200" strike="noStrike" u="none">
                <a:solidFill>
                  <a:schemeClr val="dk1"/>
                </a:solidFill>
                <a:effectLst/>
                <a:uFillTx/>
                <a:latin typeface="Roboto Mono"/>
                <a:ea typeface="Roboto Mono"/>
              </a:rPr>
              <a:t>Employee turnover refers to the rate at which employees leave and are replaced within an organization. It is a vital metric reflecting workforce stability. High turnover can increase recruitment and training costs, reduce productivity, and impact company morale, making it essential to monitor and manage effectively.</a:t>
            </a:r>
            <a:endParaRPr b="0" lang="en-US" sz="1200" strike="noStrike" u="none">
              <a:solidFill>
                <a:srgbClr val="ffffff"/>
              </a:solidFill>
              <a:effectLst/>
              <a:uFillTx/>
              <a:latin typeface="OpenSymbol"/>
            </a:endParaRPr>
          </a:p>
        </p:txBody>
      </p:sp>
      <p:sp>
        <p:nvSpPr>
          <p:cNvPr id="105" name="Google Shape;250;p30"/>
          <p:cNvSpPr/>
          <p:nvPr/>
        </p:nvSpPr>
        <p:spPr>
          <a:xfrm>
            <a:off x="3864600" y="514800"/>
            <a:ext cx="246600" cy="197280"/>
          </a:xfrm>
          <a:custGeom>
            <a:avLst/>
            <a:gdLst>
              <a:gd name="textAreaLeft" fmla="*/ 0 w 246600"/>
              <a:gd name="textAreaRight" fmla="*/ 246960 w 246600"/>
              <a:gd name="textAreaTop" fmla="*/ 0 h 197280"/>
              <a:gd name="textAreaBottom" fmla="*/ 197640 h 197280"/>
            </a:gdLst>
            <a:ahLst/>
            <a:cxnLst/>
            <a:rect l="textAreaLeft" t="textAreaTop" r="textAreaRight" b="textAreaBottom"/>
            <a:pathLst>
              <a:path w="9879" h="7903">
                <a:moveTo>
                  <a:pt x="9879" y="494"/>
                </a:moveTo>
                <a:lnTo>
                  <a:pt x="988" y="0"/>
                </a:lnTo>
                <a:lnTo>
                  <a:pt x="0" y="7903"/>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06" name="Google Shape;251;p30"/>
          <p:cNvSpPr/>
          <p:nvPr/>
        </p:nvSpPr>
        <p:spPr>
          <a:xfrm>
            <a:off x="3858480" y="2517480"/>
            <a:ext cx="277560" cy="265320"/>
          </a:xfrm>
          <a:custGeom>
            <a:avLst/>
            <a:gdLst>
              <a:gd name="textAreaLeft" fmla="*/ 0 w 277560"/>
              <a:gd name="textAreaRight" fmla="*/ 277920 w 277560"/>
              <a:gd name="textAreaTop" fmla="*/ 0 h 265320"/>
              <a:gd name="textAreaBottom" fmla="*/ 265680 h 265320"/>
            </a:gdLst>
            <a:ahLst/>
            <a:cxnLst/>
            <a:rect l="textAreaLeft" t="textAreaTop" r="textAreaRight" b="textAreaBottom"/>
            <a:pathLst>
              <a:path w="11114" h="10621">
                <a:moveTo>
                  <a:pt x="0" y="0"/>
                </a:moveTo>
                <a:lnTo>
                  <a:pt x="247" y="10621"/>
                </a:lnTo>
                <a:lnTo>
                  <a:pt x="11114" y="10621"/>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07" name="Google Shape;252;p30"/>
          <p:cNvSpPr/>
          <p:nvPr/>
        </p:nvSpPr>
        <p:spPr>
          <a:xfrm>
            <a:off x="8724240" y="588960"/>
            <a:ext cx="191160" cy="271440"/>
          </a:xfrm>
          <a:custGeom>
            <a:avLst/>
            <a:gdLst>
              <a:gd name="textAreaLeft" fmla="*/ 0 w 191160"/>
              <a:gd name="textAreaRight" fmla="*/ 191520 w 191160"/>
              <a:gd name="textAreaTop" fmla="*/ 0 h 271440"/>
              <a:gd name="textAreaBottom" fmla="*/ 271800 h 271440"/>
            </a:gdLst>
            <a:ahLst/>
            <a:cxnLst/>
            <a:rect l="textAreaLeft" t="textAreaTop" r="textAreaRight" b="textAreaBottom"/>
            <a:pathLst>
              <a:path w="7656" h="10867">
                <a:moveTo>
                  <a:pt x="0" y="247"/>
                </a:moveTo>
                <a:lnTo>
                  <a:pt x="7656" y="0"/>
                </a:lnTo>
                <a:lnTo>
                  <a:pt x="7162" y="10867"/>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08" name="Google Shape;253;p30"/>
          <p:cNvSpPr/>
          <p:nvPr/>
        </p:nvSpPr>
        <p:spPr>
          <a:xfrm>
            <a:off x="8606880" y="2628720"/>
            <a:ext cx="271440" cy="228240"/>
          </a:xfrm>
          <a:custGeom>
            <a:avLst/>
            <a:gdLst>
              <a:gd name="textAreaLeft" fmla="*/ 0 w 271440"/>
              <a:gd name="textAreaRight" fmla="*/ 271800 w 271440"/>
              <a:gd name="textAreaTop" fmla="*/ 0 h 228240"/>
              <a:gd name="textAreaBottom" fmla="*/ 228600 h 228240"/>
            </a:gdLst>
            <a:ahLst/>
            <a:cxnLst/>
            <a:rect l="textAreaLeft" t="textAreaTop" r="textAreaRight" b="textAreaBottom"/>
            <a:pathLst>
              <a:path w="10867" h="9138">
                <a:moveTo>
                  <a:pt x="0" y="8644"/>
                </a:moveTo>
                <a:lnTo>
                  <a:pt x="10867" y="9138"/>
                </a:lnTo>
                <a:lnTo>
                  <a:pt x="10867" y="0"/>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09" name="Google Shape;254;p30"/>
          <p:cNvSpPr/>
          <p:nvPr/>
        </p:nvSpPr>
        <p:spPr>
          <a:xfrm>
            <a:off x="1643760" y="4456080"/>
            <a:ext cx="1722240" cy="24480"/>
          </a:xfrm>
          <a:custGeom>
            <a:avLst/>
            <a:gdLst>
              <a:gd name="textAreaLeft" fmla="*/ 0 w 1722240"/>
              <a:gd name="textAreaRight" fmla="*/ 1722600 w 1722240"/>
              <a:gd name="textAreaTop" fmla="*/ 0 h 24480"/>
              <a:gd name="textAreaBottom" fmla="*/ 24840 h 24480"/>
            </a:gdLst>
            <a:ahLst/>
            <a:cxnLst/>
            <a:rect l="textAreaLeft" t="textAreaTop" r="textAreaRight" b="textAreaBottom"/>
            <a:pathLst>
              <a:path w="68909" h="988">
                <a:moveTo>
                  <a:pt x="0" y="988"/>
                </a:moveTo>
                <a:cubicBezTo>
                  <a:pt x="11485" y="823"/>
                  <a:pt x="57424" y="165"/>
                  <a:pt x="68909" y="0"/>
                </a:cubicBezTo>
              </a:path>
            </a:pathLst>
          </a:custGeom>
          <a:noFill/>
          <a:ln w="19050">
            <a:solidFill>
              <a:srgbClr val="ffffff"/>
            </a:solidFill>
            <a:round/>
          </a:ln>
        </p:spPr>
        <p:style>
          <a:lnRef idx="0"/>
          <a:fillRef idx="0"/>
          <a:effectRef idx="0"/>
          <a:fontRef idx="minor"/>
        </p:style>
        <p:txBody>
          <a:bodyPr lIns="90000" rIns="90000" tIns="-20160" bIns="-2016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PlaceHolder 1"/>
          <p:cNvSpPr>
            <a:spLocks noGrp="1"/>
          </p:cNvSpPr>
          <p:nvPr>
            <p:ph type="title"/>
          </p:nvPr>
        </p:nvSpPr>
        <p:spPr>
          <a:xfrm>
            <a:off x="228600" y="3067200"/>
            <a:ext cx="3400200" cy="1856880"/>
          </a:xfrm>
          <a:prstGeom prst="rect">
            <a:avLst/>
          </a:prstGeom>
          <a:noFill/>
          <a:ln w="0">
            <a:noFill/>
          </a:ln>
        </p:spPr>
        <p:txBody>
          <a:bodyPr lIns="91440" rIns="91440" tIns="91440" bIns="91440" anchor="b">
            <a:normAutofit/>
          </a:bodyPr>
          <a:p>
            <a:pPr indent="0">
              <a:lnSpc>
                <a:spcPct val="100000"/>
              </a:lnSpc>
              <a:buNone/>
              <a:tabLst>
                <a:tab algn="l" pos="0"/>
              </a:tabLst>
            </a:pPr>
            <a:r>
              <a:rPr b="0" lang="en-US" sz="3900" strike="noStrike" u="none">
                <a:solidFill>
                  <a:schemeClr val="dk1"/>
                </a:solidFill>
                <a:effectLst/>
                <a:uFillTx/>
                <a:latin typeface="Meow Script"/>
                <a:ea typeface="Xanh Mono"/>
              </a:rPr>
              <a:t>Causes of Employee</a:t>
            </a:r>
            <a:r>
              <a:rPr b="0" lang="en-US" sz="2600" strike="noStrike" u="none">
                <a:solidFill>
                  <a:schemeClr val="dk1"/>
                </a:solidFill>
                <a:effectLst/>
                <a:uFillTx/>
                <a:latin typeface="Xanh Mono"/>
                <a:ea typeface="Xanh Mono"/>
              </a:rPr>
              <a:t> Turnover</a:t>
            </a:r>
            <a:endParaRPr b="0" lang="fr-FR" sz="2600" strike="noStrike" u="none">
              <a:solidFill>
                <a:schemeClr val="dk1"/>
              </a:solidFill>
              <a:effectLst/>
              <a:uFillTx/>
              <a:latin typeface="Arial"/>
            </a:endParaRPr>
          </a:p>
        </p:txBody>
      </p:sp>
      <p:sp>
        <p:nvSpPr>
          <p:cNvPr id="111" name="PlaceHolder 2"/>
          <p:cNvSpPr>
            <a:spLocks noGrp="1"/>
          </p:cNvSpPr>
          <p:nvPr>
            <p:ph type="subTitle"/>
          </p:nvPr>
        </p:nvSpPr>
        <p:spPr>
          <a:xfrm>
            <a:off x="4133880" y="619200"/>
            <a:ext cx="4781160" cy="258084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Turnover can stem from various factors including job dissatisfaction, lack of career growth, inadequate compensation, and poor management. External influences like economic changes and competitive job markets also play roles. Identifying these causes is key to developing targeted retention strategies.</a:t>
            </a:r>
            <a:endParaRPr b="0" lang="en-US" sz="1200" strike="noStrike" u="none">
              <a:solidFill>
                <a:srgbClr val="ffffff"/>
              </a:solidFill>
              <a:effectLst/>
              <a:uFillTx/>
              <a:latin typeface="OpenSymbol"/>
            </a:endParaRPr>
          </a:p>
        </p:txBody>
      </p:sp>
      <p:sp>
        <p:nvSpPr>
          <p:cNvPr id="112" name="Google Shape;270;p32"/>
          <p:cNvSpPr/>
          <p:nvPr/>
        </p:nvSpPr>
        <p:spPr>
          <a:xfrm>
            <a:off x="6021720" y="3628080"/>
            <a:ext cx="3451320" cy="415800"/>
          </a:xfrm>
          <a:custGeom>
            <a:avLst/>
            <a:gdLst>
              <a:gd name="textAreaLeft" fmla="*/ 0 w 3451320"/>
              <a:gd name="textAreaRight" fmla="*/ 3451680 w 3451320"/>
              <a:gd name="textAreaTop" fmla="*/ 0 h 415800"/>
              <a:gd name="textAreaBottom" fmla="*/ 416160 h 41580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PlaceHolder 1"/>
          <p:cNvSpPr>
            <a:spLocks noGrp="1"/>
          </p:cNvSpPr>
          <p:nvPr>
            <p:ph type="title"/>
          </p:nvPr>
        </p:nvSpPr>
        <p:spPr>
          <a:xfrm>
            <a:off x="228600" y="3067200"/>
            <a:ext cx="3400200" cy="1856880"/>
          </a:xfrm>
          <a:prstGeom prst="rect">
            <a:avLst/>
          </a:prstGeom>
          <a:noFill/>
          <a:ln w="0">
            <a:noFill/>
          </a:ln>
        </p:spPr>
        <p:txBody>
          <a:bodyPr lIns="91440" rIns="91440" tIns="91440" bIns="91440" anchor="b">
            <a:normAutofit/>
          </a:bodyPr>
          <a:p>
            <a:pPr indent="0">
              <a:lnSpc>
                <a:spcPct val="100000"/>
              </a:lnSpc>
              <a:buNone/>
              <a:tabLst>
                <a:tab algn="l" pos="0"/>
              </a:tabLst>
            </a:pPr>
            <a:r>
              <a:rPr b="0" lang="en-US" sz="3900" strike="noStrike" u="none">
                <a:solidFill>
                  <a:schemeClr val="dk1"/>
                </a:solidFill>
                <a:effectLst/>
                <a:uFillTx/>
                <a:latin typeface="Meow Script"/>
                <a:ea typeface="Xanh Mono"/>
              </a:rPr>
              <a:t>Impact on</a:t>
            </a:r>
            <a:r>
              <a:rPr b="0" lang="en-US" sz="2600" strike="noStrike" u="none">
                <a:solidFill>
                  <a:schemeClr val="dk1"/>
                </a:solidFill>
                <a:effectLst/>
                <a:uFillTx/>
                <a:latin typeface="Xanh Mono"/>
                <a:ea typeface="Xanh Mono"/>
              </a:rPr>
              <a:t> Organizations</a:t>
            </a:r>
            <a:endParaRPr b="0" lang="fr-FR" sz="2600" strike="noStrike" u="none">
              <a:solidFill>
                <a:schemeClr val="dk1"/>
              </a:solidFill>
              <a:effectLst/>
              <a:uFillTx/>
              <a:latin typeface="Arial"/>
            </a:endParaRPr>
          </a:p>
        </p:txBody>
      </p:sp>
      <p:sp>
        <p:nvSpPr>
          <p:cNvPr id="114" name="PlaceHolder 2"/>
          <p:cNvSpPr>
            <a:spLocks noGrp="1"/>
          </p:cNvSpPr>
          <p:nvPr>
            <p:ph type="subTitle"/>
          </p:nvPr>
        </p:nvSpPr>
        <p:spPr>
          <a:xfrm>
            <a:off x="4133880" y="619200"/>
            <a:ext cx="4781160" cy="258084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Employee turnover significantly affects organizational performance. It leads to increased recruitment and training expenses, disrupts team dynamics, and lowers overall productivity. High turnover rates can damage company reputation and employee morale, making it essential for businesses to proactively address and manage turnover to maintain continuity and competitive strength.</a:t>
            </a:r>
            <a:endParaRPr b="0" lang="en-US" sz="1200" strike="noStrike" u="none">
              <a:solidFill>
                <a:srgbClr val="ffffff"/>
              </a:solidFill>
              <a:effectLst/>
              <a:uFillTx/>
              <a:latin typeface="OpenSymbol"/>
            </a:endParaRPr>
          </a:p>
        </p:txBody>
      </p:sp>
      <p:sp>
        <p:nvSpPr>
          <p:cNvPr id="115" name="Google Shape;270;p32"/>
          <p:cNvSpPr/>
          <p:nvPr/>
        </p:nvSpPr>
        <p:spPr>
          <a:xfrm>
            <a:off x="6021720" y="3628080"/>
            <a:ext cx="3451320" cy="415800"/>
          </a:xfrm>
          <a:custGeom>
            <a:avLst/>
            <a:gdLst>
              <a:gd name="textAreaLeft" fmla="*/ 0 w 3451320"/>
              <a:gd name="textAreaRight" fmla="*/ 3451680 w 3451320"/>
              <a:gd name="textAreaTop" fmla="*/ 0 h 415800"/>
              <a:gd name="textAreaBottom" fmla="*/ 416160 h 41580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PlaceHolder 1"/>
          <p:cNvSpPr>
            <a:spLocks noGrp="1"/>
          </p:cNvSpPr>
          <p:nvPr>
            <p:ph type="title"/>
          </p:nvPr>
        </p:nvSpPr>
        <p:spPr>
          <a:xfrm>
            <a:off x="228600" y="2124000"/>
            <a:ext cx="3333240" cy="2790360"/>
          </a:xfrm>
          <a:prstGeom prst="rect">
            <a:avLst/>
          </a:prstGeom>
          <a:noFill/>
          <a:ln w="0">
            <a:noFill/>
          </a:ln>
        </p:spPr>
        <p:txBody>
          <a:bodyPr lIns="91440" rIns="91440" tIns="91440" bIns="91440" anchor="b">
            <a:normAutofit/>
          </a:bodyPr>
          <a:p>
            <a:pPr indent="0">
              <a:lnSpc>
                <a:spcPct val="100000"/>
              </a:lnSpc>
              <a:buNone/>
              <a:tabLst>
                <a:tab algn="l" pos="0"/>
              </a:tabLst>
            </a:pPr>
            <a:r>
              <a:rPr b="0" lang="en-US" sz="5200" strike="noStrike" u="none">
                <a:solidFill>
                  <a:schemeClr val="dk1"/>
                </a:solidFill>
                <a:effectLst/>
                <a:uFillTx/>
                <a:latin typeface="Meow Script"/>
                <a:ea typeface="Xanh Mono"/>
              </a:rPr>
              <a:t>Managing Employee</a:t>
            </a:r>
            <a:r>
              <a:rPr b="0" lang="en-US" sz="4000" strike="noStrike" u="none">
                <a:solidFill>
                  <a:schemeClr val="dk1"/>
                </a:solidFill>
                <a:effectLst/>
                <a:uFillTx/>
                <a:latin typeface="Xanh Mono"/>
                <a:ea typeface="Xanh Mono"/>
              </a:rPr>
              <a:t> Turnover</a:t>
            </a:r>
            <a:endParaRPr b="0" lang="fr-FR" sz="4000" strike="noStrike" u="none">
              <a:solidFill>
                <a:schemeClr val="dk1"/>
              </a:solidFill>
              <a:effectLst/>
              <a:uFillTx/>
              <a:latin typeface="Arial"/>
            </a:endParaRPr>
          </a:p>
        </p:txBody>
      </p:sp>
      <p:sp>
        <p:nvSpPr>
          <p:cNvPr id="117" name="PlaceHolder 2"/>
          <p:cNvSpPr>
            <a:spLocks noGrp="1"/>
          </p:cNvSpPr>
          <p:nvPr>
            <p:ph type="title"/>
          </p:nvPr>
        </p:nvSpPr>
        <p:spPr>
          <a:xfrm>
            <a:off x="6810480" y="905040"/>
            <a:ext cx="2104560" cy="1533240"/>
          </a:xfrm>
          <a:prstGeom prst="rect">
            <a:avLst/>
          </a:prstGeom>
          <a:noFill/>
          <a:ln w="0">
            <a:noFill/>
          </a:ln>
        </p:spPr>
        <p:txBody>
          <a:bodyPr lIns="91440" rIns="91440" tIns="91440" bIns="91440" anchor="ctr">
            <a:normAutofit fontScale="85000" lnSpcReduction="19999"/>
          </a:bodyPr>
          <a:p>
            <a:pPr indent="0" algn="ctr">
              <a:lnSpc>
                <a:spcPct val="100000"/>
              </a:lnSpc>
              <a:buNone/>
              <a:tabLst>
                <a:tab algn="l" pos="0"/>
              </a:tabLst>
            </a:pPr>
            <a:r>
              <a:rPr b="0" lang="en-US" sz="12600" strike="noStrike" u="none">
                <a:solidFill>
                  <a:schemeClr val="accent2"/>
                </a:solidFill>
                <a:effectLst/>
                <a:uFillTx/>
                <a:latin typeface="Calibri"/>
                <a:ea typeface="Xanh Mono"/>
              </a:rPr>
              <a:t>02</a:t>
            </a:r>
            <a:endParaRPr b="0" lang="fr-FR" sz="12600" strike="noStrike" u="none">
              <a:solidFill>
                <a:schemeClr val="dk1"/>
              </a:solidFill>
              <a:effectLst/>
              <a:uFillTx/>
              <a:latin typeface="Arial"/>
            </a:endParaRPr>
          </a:p>
        </p:txBody>
      </p:sp>
      <p:sp>
        <p:nvSpPr>
          <p:cNvPr id="118" name="Google Shape;261;p31"/>
          <p:cNvSpPr/>
          <p:nvPr/>
        </p:nvSpPr>
        <p:spPr>
          <a:xfrm>
            <a:off x="-103680" y="3454560"/>
            <a:ext cx="2697840" cy="45000"/>
          </a:xfrm>
          <a:custGeom>
            <a:avLst/>
            <a:gdLst>
              <a:gd name="textAreaLeft" fmla="*/ 0 w 2697840"/>
              <a:gd name="textAreaRight" fmla="*/ 2698200 w 2697840"/>
              <a:gd name="textAreaTop" fmla="*/ 0 h 45000"/>
              <a:gd name="textAreaBottom" fmla="*/ 45360 h 45000"/>
            </a:gdLst>
            <a:ahLst/>
            <a:cxnLst/>
            <a:rect l="textAreaLeft" t="textAreaTop" r="textAreaRight" b="textAreaBottom"/>
            <a:pathLst>
              <a:path w="107933" h="1811">
                <a:moveTo>
                  <a:pt x="0" y="1811"/>
                </a:moveTo>
                <a:cubicBezTo>
                  <a:pt x="10703" y="1523"/>
                  <a:pt x="46227" y="247"/>
                  <a:pt x="64216" y="82"/>
                </a:cubicBezTo>
                <a:cubicBezTo>
                  <a:pt x="82205" y="-83"/>
                  <a:pt x="100647" y="700"/>
                  <a:pt x="107933" y="823"/>
                </a:cubicBezTo>
              </a:path>
            </a:pathLst>
          </a:custGeom>
          <a:noFill/>
          <a:ln w="19050">
            <a:solidFill>
              <a:srgbClr val="ffffff"/>
            </a:solidFill>
            <a:round/>
          </a:ln>
        </p:spPr>
        <p:style>
          <a:lnRef idx="0"/>
          <a:fillRef idx="0"/>
          <a:effectRef idx="0"/>
          <a:fontRef idx="minor"/>
        </p:style>
        <p:txBody>
          <a:bodyPr lIns="90000" rIns="90000" tIns="360" bIns="360" anchor="t">
            <a:noAutofit/>
          </a:bodyPr>
          <a:p>
            <a:endParaRPr b="0" lang="en-US" sz="1800" strike="noStrike" u="none">
              <a:solidFill>
                <a:srgbClr val="ffffff"/>
              </a:solidFill>
              <a:effectLst/>
              <a:uFillTx/>
              <a:latin typeface="OpenSymbol"/>
            </a:endParaRPr>
          </a:p>
        </p:txBody>
      </p:sp>
      <p:pic>
        <p:nvPicPr>
          <p:cNvPr id="119" name="Google Shape;262;p31" descr=""/>
          <p:cNvPicPr/>
          <p:nvPr/>
        </p:nvPicPr>
        <p:blipFill>
          <a:blip r:embed="rId1"/>
          <a:srcRect l="0" t="20211" r="0" b="20204"/>
          <a:stretch/>
        </p:blipFill>
        <p:spPr>
          <a:xfrm rot="21540000">
            <a:off x="321120" y="699120"/>
            <a:ext cx="3409200" cy="1391760"/>
          </a:xfrm>
          <a:prstGeom prst="rect">
            <a:avLst/>
          </a:prstGeom>
          <a:noFill/>
          <a:ln w="0">
            <a:noFill/>
          </a:ln>
          <a:effectLst>
            <a:outerShdw algn="bl" blurRad="128520" dir="8330890" dist="56894" rotWithShape="0">
              <a:srgbClr val="000000">
                <a:alpha val="40000"/>
              </a:srgbClr>
            </a:outerShdw>
          </a:effectLst>
        </p:spPr>
      </p:pic>
      <p:sp>
        <p:nvSpPr>
          <p:cNvPr id="120" name="Google Shape;263;p31"/>
          <p:cNvSpPr/>
          <p:nvPr/>
        </p:nvSpPr>
        <p:spPr>
          <a:xfrm>
            <a:off x="6275880" y="879120"/>
            <a:ext cx="2505600" cy="2053080"/>
          </a:xfrm>
          <a:custGeom>
            <a:avLst/>
            <a:gdLst>
              <a:gd name="textAreaLeft" fmla="*/ 0 w 2505600"/>
              <a:gd name="textAreaRight" fmla="*/ 2505960 w 2505600"/>
              <a:gd name="textAreaTop" fmla="*/ 0 h 2053080"/>
              <a:gd name="textAreaBottom" fmla="*/ 2053440 h 2053080"/>
            </a:gdLst>
            <a:ahLst/>
            <a:cxnLst/>
            <a:rect l="textAreaLeft" t="textAreaTop" r="textAreaRight" b="textAreaBottom"/>
            <a:pathLst>
              <a:path w="100232" h="82132">
                <a:moveTo>
                  <a:pt x="10081" y="0"/>
                </a:moveTo>
                <a:cubicBezTo>
                  <a:pt x="9381" y="12679"/>
                  <a:pt x="-9142" y="63188"/>
                  <a:pt x="5883" y="76072"/>
                </a:cubicBezTo>
                <a:cubicBezTo>
                  <a:pt x="20908" y="88957"/>
                  <a:pt x="84507" y="77101"/>
                  <a:pt x="100232" y="77307"/>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PlaceHolder 1"/>
          <p:cNvSpPr>
            <a:spLocks noGrp="1"/>
          </p:cNvSpPr>
          <p:nvPr>
            <p:ph type="title"/>
          </p:nvPr>
        </p:nvSpPr>
        <p:spPr>
          <a:xfrm>
            <a:off x="228600" y="2571840"/>
            <a:ext cx="3371400" cy="1961640"/>
          </a:xfrm>
          <a:prstGeom prst="rect">
            <a:avLst/>
          </a:prstGeom>
          <a:noFill/>
          <a:ln w="0">
            <a:noFill/>
          </a:ln>
        </p:spPr>
        <p:txBody>
          <a:bodyPr lIns="91440" rIns="91440" tIns="91440" bIns="91440" anchor="b">
            <a:normAutofit/>
          </a:bodyPr>
          <a:p>
            <a:pPr indent="0">
              <a:lnSpc>
                <a:spcPct val="80000"/>
              </a:lnSpc>
              <a:buNone/>
              <a:tabLst>
                <a:tab algn="l" pos="0"/>
              </a:tabLst>
            </a:pPr>
            <a:r>
              <a:rPr b="0" lang="en-US" sz="3900" strike="noStrike" u="none">
                <a:solidFill>
                  <a:schemeClr val="dk1"/>
                </a:solidFill>
                <a:effectLst/>
                <a:uFillTx/>
                <a:latin typeface="Meow Script"/>
                <a:ea typeface="Xanh Mono"/>
              </a:rPr>
              <a:t>Strategies to Reduce</a:t>
            </a:r>
            <a:r>
              <a:rPr b="0" lang="en-US" sz="2600" strike="noStrike" u="none">
                <a:solidFill>
                  <a:schemeClr val="dk1"/>
                </a:solidFill>
                <a:effectLst/>
                <a:uFillTx/>
                <a:latin typeface="Xanh Mono"/>
                <a:ea typeface="Xanh Mono"/>
              </a:rPr>
              <a:t> Turnover</a:t>
            </a:r>
            <a:endParaRPr b="0" lang="fr-FR" sz="2600" strike="noStrike" u="none">
              <a:solidFill>
                <a:schemeClr val="dk1"/>
              </a:solidFill>
              <a:effectLst/>
              <a:uFillTx/>
              <a:latin typeface="Arial"/>
            </a:endParaRPr>
          </a:p>
        </p:txBody>
      </p:sp>
      <p:pic>
        <p:nvPicPr>
          <p:cNvPr id="122" name="Google Shape;248;p30" descr=""/>
          <p:cNvPicPr/>
          <p:nvPr/>
        </p:nvPicPr>
        <p:blipFill>
          <a:blip r:embed="rId1"/>
          <a:srcRect l="111" t="24914" r="-111" b="12298"/>
          <a:stretch/>
        </p:blipFill>
        <p:spPr>
          <a:xfrm rot="60000">
            <a:off x="3957840" y="627840"/>
            <a:ext cx="4852440" cy="2030400"/>
          </a:xfrm>
          <a:prstGeom prst="rect">
            <a:avLst/>
          </a:prstGeom>
          <a:noFill/>
          <a:ln w="0">
            <a:noFill/>
          </a:ln>
          <a:effectLst>
            <a:outerShdw algn="bl" blurRad="128520" dir="5161048" dist="57017" rotWithShape="0">
              <a:srgbClr val="000000">
                <a:alpha val="40000"/>
              </a:srgbClr>
            </a:outerShdw>
          </a:effectLst>
        </p:spPr>
      </p:pic>
      <p:sp>
        <p:nvSpPr>
          <p:cNvPr id="123" name="PlaceHolder 2"/>
          <p:cNvSpPr>
            <a:spLocks noGrp="1"/>
          </p:cNvSpPr>
          <p:nvPr>
            <p:ph type="subTitle"/>
          </p:nvPr>
        </p:nvSpPr>
        <p:spPr>
          <a:xfrm>
            <a:off x="3666960" y="2781360"/>
            <a:ext cx="5248080" cy="2133360"/>
          </a:xfrm>
          <a:prstGeom prst="rect">
            <a:avLst/>
          </a:prstGeom>
          <a:noFill/>
          <a:ln w="0">
            <a:noFill/>
          </a:ln>
        </p:spPr>
        <p:txBody>
          <a:bodyPr lIns="91440" rIns="91440" tIns="91440" bIns="91440" anchor="b">
            <a:normAutofit/>
          </a:bodyPr>
          <a:p>
            <a:pPr>
              <a:lnSpc>
                <a:spcPct val="150000"/>
              </a:lnSpc>
              <a:tabLst>
                <a:tab algn="l" pos="0"/>
              </a:tabLst>
            </a:pPr>
            <a:r>
              <a:rPr b="0" lang="en-US" sz="1200" strike="noStrike" u="none">
                <a:solidFill>
                  <a:schemeClr val="dk1"/>
                </a:solidFill>
                <a:effectLst/>
                <a:uFillTx/>
                <a:latin typeface="Roboto Mono"/>
                <a:ea typeface="Roboto Mono"/>
              </a:rPr>
              <a:t>Effective turnover reduction involves enhancing employee engagement, offering competitive compensation, and providing clear career development paths. Creating a positive workplace culture and ensuring strong leadership support are crucial. Regular feedback and recognition programs also contribute to retaining valuable talent and reducing voluntary departures.</a:t>
            </a:r>
            <a:endParaRPr b="0" lang="en-US" sz="1200" strike="noStrike" u="none">
              <a:solidFill>
                <a:srgbClr val="ffffff"/>
              </a:solidFill>
              <a:effectLst/>
              <a:uFillTx/>
              <a:latin typeface="OpenSymbol"/>
            </a:endParaRPr>
          </a:p>
        </p:txBody>
      </p:sp>
      <p:sp>
        <p:nvSpPr>
          <p:cNvPr id="124" name="Google Shape;250;p30"/>
          <p:cNvSpPr/>
          <p:nvPr/>
        </p:nvSpPr>
        <p:spPr>
          <a:xfrm>
            <a:off x="3864600" y="514800"/>
            <a:ext cx="246600" cy="197280"/>
          </a:xfrm>
          <a:custGeom>
            <a:avLst/>
            <a:gdLst>
              <a:gd name="textAreaLeft" fmla="*/ 0 w 246600"/>
              <a:gd name="textAreaRight" fmla="*/ 246960 w 246600"/>
              <a:gd name="textAreaTop" fmla="*/ 0 h 197280"/>
              <a:gd name="textAreaBottom" fmla="*/ 197640 h 197280"/>
            </a:gdLst>
            <a:ahLst/>
            <a:cxnLst/>
            <a:rect l="textAreaLeft" t="textAreaTop" r="textAreaRight" b="textAreaBottom"/>
            <a:pathLst>
              <a:path w="9879" h="7903">
                <a:moveTo>
                  <a:pt x="9879" y="494"/>
                </a:moveTo>
                <a:lnTo>
                  <a:pt x="988" y="0"/>
                </a:lnTo>
                <a:lnTo>
                  <a:pt x="0" y="7903"/>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25" name="Google Shape;251;p30"/>
          <p:cNvSpPr/>
          <p:nvPr/>
        </p:nvSpPr>
        <p:spPr>
          <a:xfrm>
            <a:off x="3858480" y="2517480"/>
            <a:ext cx="277560" cy="265320"/>
          </a:xfrm>
          <a:custGeom>
            <a:avLst/>
            <a:gdLst>
              <a:gd name="textAreaLeft" fmla="*/ 0 w 277560"/>
              <a:gd name="textAreaRight" fmla="*/ 277920 w 277560"/>
              <a:gd name="textAreaTop" fmla="*/ 0 h 265320"/>
              <a:gd name="textAreaBottom" fmla="*/ 265680 h 265320"/>
            </a:gdLst>
            <a:ahLst/>
            <a:cxnLst/>
            <a:rect l="textAreaLeft" t="textAreaTop" r="textAreaRight" b="textAreaBottom"/>
            <a:pathLst>
              <a:path w="11114" h="10621">
                <a:moveTo>
                  <a:pt x="0" y="0"/>
                </a:moveTo>
                <a:lnTo>
                  <a:pt x="247" y="10621"/>
                </a:lnTo>
                <a:lnTo>
                  <a:pt x="11114" y="10621"/>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26" name="Google Shape;252;p30"/>
          <p:cNvSpPr/>
          <p:nvPr/>
        </p:nvSpPr>
        <p:spPr>
          <a:xfrm>
            <a:off x="8724240" y="588960"/>
            <a:ext cx="191160" cy="271440"/>
          </a:xfrm>
          <a:custGeom>
            <a:avLst/>
            <a:gdLst>
              <a:gd name="textAreaLeft" fmla="*/ 0 w 191160"/>
              <a:gd name="textAreaRight" fmla="*/ 191520 w 191160"/>
              <a:gd name="textAreaTop" fmla="*/ 0 h 271440"/>
              <a:gd name="textAreaBottom" fmla="*/ 271800 h 271440"/>
            </a:gdLst>
            <a:ahLst/>
            <a:cxnLst/>
            <a:rect l="textAreaLeft" t="textAreaTop" r="textAreaRight" b="textAreaBottom"/>
            <a:pathLst>
              <a:path w="7656" h="10867">
                <a:moveTo>
                  <a:pt x="0" y="247"/>
                </a:moveTo>
                <a:lnTo>
                  <a:pt x="7656" y="0"/>
                </a:lnTo>
                <a:lnTo>
                  <a:pt x="7162" y="10867"/>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27" name="Google Shape;253;p30"/>
          <p:cNvSpPr/>
          <p:nvPr/>
        </p:nvSpPr>
        <p:spPr>
          <a:xfrm>
            <a:off x="8606880" y="2628720"/>
            <a:ext cx="271440" cy="228240"/>
          </a:xfrm>
          <a:custGeom>
            <a:avLst/>
            <a:gdLst>
              <a:gd name="textAreaLeft" fmla="*/ 0 w 271440"/>
              <a:gd name="textAreaRight" fmla="*/ 271800 w 271440"/>
              <a:gd name="textAreaTop" fmla="*/ 0 h 228240"/>
              <a:gd name="textAreaBottom" fmla="*/ 228600 h 228240"/>
            </a:gdLst>
            <a:ahLst/>
            <a:cxnLst/>
            <a:rect l="textAreaLeft" t="textAreaTop" r="textAreaRight" b="textAreaBottom"/>
            <a:pathLst>
              <a:path w="10867" h="9138">
                <a:moveTo>
                  <a:pt x="0" y="8644"/>
                </a:moveTo>
                <a:lnTo>
                  <a:pt x="10867" y="9138"/>
                </a:lnTo>
                <a:lnTo>
                  <a:pt x="10867" y="0"/>
                </a:ln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28" name="Google Shape;254;p30"/>
          <p:cNvSpPr/>
          <p:nvPr/>
        </p:nvSpPr>
        <p:spPr>
          <a:xfrm>
            <a:off x="1643760" y="4456080"/>
            <a:ext cx="1722240" cy="24480"/>
          </a:xfrm>
          <a:custGeom>
            <a:avLst/>
            <a:gdLst>
              <a:gd name="textAreaLeft" fmla="*/ 0 w 1722240"/>
              <a:gd name="textAreaRight" fmla="*/ 1722600 w 1722240"/>
              <a:gd name="textAreaTop" fmla="*/ 0 h 24480"/>
              <a:gd name="textAreaBottom" fmla="*/ 24840 h 24480"/>
            </a:gdLst>
            <a:ahLst/>
            <a:cxnLst/>
            <a:rect l="textAreaLeft" t="textAreaTop" r="textAreaRight" b="textAreaBottom"/>
            <a:pathLst>
              <a:path w="68909" h="988">
                <a:moveTo>
                  <a:pt x="0" y="988"/>
                </a:moveTo>
                <a:cubicBezTo>
                  <a:pt x="11485" y="823"/>
                  <a:pt x="57424" y="165"/>
                  <a:pt x="68909" y="0"/>
                </a:cubicBezTo>
              </a:path>
            </a:pathLst>
          </a:custGeom>
          <a:noFill/>
          <a:ln w="19050">
            <a:solidFill>
              <a:srgbClr val="ffffff"/>
            </a:solidFill>
            <a:round/>
          </a:ln>
        </p:spPr>
        <p:style>
          <a:lnRef idx="0"/>
          <a:fillRef idx="0"/>
          <a:effectRef idx="0"/>
          <a:fontRef idx="minor"/>
        </p:style>
        <p:txBody>
          <a:bodyPr lIns="90000" rIns="90000" tIns="-20160" bIns="-2016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title"/>
          </p:nvPr>
        </p:nvSpPr>
        <p:spPr>
          <a:xfrm>
            <a:off x="228600" y="3067200"/>
            <a:ext cx="3400200" cy="1856880"/>
          </a:xfrm>
          <a:prstGeom prst="rect">
            <a:avLst/>
          </a:prstGeom>
          <a:noFill/>
          <a:ln w="0">
            <a:noFill/>
          </a:ln>
        </p:spPr>
        <p:txBody>
          <a:bodyPr lIns="91440" rIns="91440" tIns="91440" bIns="91440" anchor="b">
            <a:normAutofit/>
          </a:bodyPr>
          <a:p>
            <a:pPr indent="0">
              <a:lnSpc>
                <a:spcPct val="100000"/>
              </a:lnSpc>
              <a:buNone/>
              <a:tabLst>
                <a:tab algn="l" pos="0"/>
              </a:tabLst>
            </a:pPr>
            <a:r>
              <a:rPr b="0" lang="en-US" sz="3900" strike="noStrike" u="none">
                <a:solidFill>
                  <a:schemeClr val="dk1"/>
                </a:solidFill>
                <a:effectLst/>
                <a:uFillTx/>
                <a:latin typeface="Meow Script"/>
                <a:ea typeface="Xanh Mono"/>
              </a:rPr>
              <a:t>Role of HR and</a:t>
            </a:r>
            <a:r>
              <a:rPr b="0" lang="en-US" sz="2600" strike="noStrike" u="none">
                <a:solidFill>
                  <a:schemeClr val="dk1"/>
                </a:solidFill>
                <a:effectLst/>
                <a:uFillTx/>
                <a:latin typeface="Xanh Mono"/>
                <a:ea typeface="Xanh Mono"/>
              </a:rPr>
              <a:t> Technology</a:t>
            </a:r>
            <a:endParaRPr b="0" lang="fr-FR" sz="2600" strike="noStrike" u="none">
              <a:solidFill>
                <a:schemeClr val="dk1"/>
              </a:solidFill>
              <a:effectLst/>
              <a:uFillTx/>
              <a:latin typeface="Arial"/>
            </a:endParaRPr>
          </a:p>
        </p:txBody>
      </p:sp>
      <p:sp>
        <p:nvSpPr>
          <p:cNvPr id="130" name="PlaceHolder 2"/>
          <p:cNvSpPr>
            <a:spLocks noGrp="1"/>
          </p:cNvSpPr>
          <p:nvPr>
            <p:ph type="subTitle"/>
          </p:nvPr>
        </p:nvSpPr>
        <p:spPr>
          <a:xfrm>
            <a:off x="4133880" y="619200"/>
            <a:ext cx="4781160" cy="258084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Human Resources plays a pivotal role in turnover management through recruitment, onboarding, and employee support. Leveraging technology, such as HR analytics and automated tracking systems, helps identify turnover patterns and predict risks. Technology also streamlines communication and enhances employee engagement initiatives.</a:t>
            </a:r>
            <a:endParaRPr b="0" lang="en-US" sz="1200" strike="noStrike" u="none">
              <a:solidFill>
                <a:srgbClr val="ffffff"/>
              </a:solidFill>
              <a:effectLst/>
              <a:uFillTx/>
              <a:latin typeface="OpenSymbol"/>
            </a:endParaRPr>
          </a:p>
        </p:txBody>
      </p:sp>
      <p:sp>
        <p:nvSpPr>
          <p:cNvPr id="131" name="Google Shape;270;p32"/>
          <p:cNvSpPr/>
          <p:nvPr/>
        </p:nvSpPr>
        <p:spPr>
          <a:xfrm>
            <a:off x="6021720" y="3628080"/>
            <a:ext cx="3451320" cy="415800"/>
          </a:xfrm>
          <a:custGeom>
            <a:avLst/>
            <a:gdLst>
              <a:gd name="textAreaLeft" fmla="*/ 0 w 3451320"/>
              <a:gd name="textAreaRight" fmla="*/ 3451680 w 3451320"/>
              <a:gd name="textAreaTop" fmla="*/ 0 h 415800"/>
              <a:gd name="textAreaBottom" fmla="*/ 416160 h 41580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Creative Chalkboard Design by Slidesgo">
  <a:themeElements>
    <a:clrScheme name="Simple Light">
      <a:dk1>
        <a:srgbClr val="ffffff"/>
      </a:dk1>
      <a:lt1>
        <a:srgbClr val="353535"/>
      </a:lt1>
      <a:dk2>
        <a:srgbClr val="ffffff"/>
      </a:dk2>
      <a:lt2>
        <a:srgbClr val="bbbbbb"/>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2025-12-01T09:46:22Z</dcterms:created>
  <dc:creator>Unknown Creator</dc:creator>
  <dc:description/>
  <dc:language>en-US</dc:language>
  <cp:lastModifiedBy>Unknown Creator</cp:lastModifiedBy>
  <dcterms:modified xsi:type="dcterms:W3CDTF">2025-12-01T09:46:22Z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